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88" r:id="rId4"/>
    <p:sldId id="295" r:id="rId5"/>
    <p:sldId id="259" r:id="rId6"/>
    <p:sldId id="260" r:id="rId7"/>
    <p:sldId id="261" r:id="rId8"/>
    <p:sldId id="262" r:id="rId9"/>
    <p:sldId id="263" r:id="rId10"/>
    <p:sldId id="296" r:id="rId11"/>
    <p:sldId id="297" r:id="rId12"/>
    <p:sldId id="302" r:id="rId13"/>
    <p:sldId id="290" r:id="rId14"/>
    <p:sldId id="291" r:id="rId15"/>
    <p:sldId id="298" r:id="rId16"/>
    <p:sldId id="292" r:id="rId17"/>
    <p:sldId id="301" r:id="rId18"/>
    <p:sldId id="304" r:id="rId19"/>
    <p:sldId id="305" r:id="rId20"/>
    <p:sldId id="306" r:id="rId21"/>
    <p:sldId id="307" r:id="rId22"/>
    <p:sldId id="308" r:id="rId23"/>
    <p:sldId id="309" r:id="rId24"/>
    <p:sldId id="310" r:id="rId25"/>
    <p:sldId id="311" r:id="rId26"/>
    <p:sldId id="312" r:id="rId27"/>
    <p:sldId id="318" r:id="rId28"/>
    <p:sldId id="313" r:id="rId29"/>
    <p:sldId id="314" r:id="rId30"/>
    <p:sldId id="317" r:id="rId31"/>
    <p:sldId id="315" r:id="rId32"/>
    <p:sldId id="316" r:id="rId33"/>
    <p:sldId id="320" r:id="rId34"/>
    <p:sldId id="319"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1DDBE-CD87-4A2D-A648-AE1E62F48B08}" v="3" dt="2023-02-21T10:53:33.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aruna" userId="367900e0-2546-4206-a905-1a72de16aa64" providerId="ADAL" clId="{D8B1DDBE-CD87-4A2D-A648-AE1E62F48B08}"/>
    <pc:docChg chg="undo custSel addSld modSld sldOrd">
      <pc:chgData name="Divya Karuna" userId="367900e0-2546-4206-a905-1a72de16aa64" providerId="ADAL" clId="{D8B1DDBE-CD87-4A2D-A648-AE1E62F48B08}" dt="2023-02-21T10:55:39.518" v="83" actId="478"/>
      <pc:docMkLst>
        <pc:docMk/>
      </pc:docMkLst>
      <pc:sldChg chg="addSp delSp modSp mod">
        <pc:chgData name="Divya Karuna" userId="367900e0-2546-4206-a905-1a72de16aa64" providerId="ADAL" clId="{D8B1DDBE-CD87-4A2D-A648-AE1E62F48B08}" dt="2023-02-21T10:48:06.782" v="4" actId="14861"/>
        <pc:sldMkLst>
          <pc:docMk/>
          <pc:sldMk cId="3313495521" sldId="316"/>
        </pc:sldMkLst>
        <pc:picChg chg="add mod">
          <ac:chgData name="Divya Karuna" userId="367900e0-2546-4206-a905-1a72de16aa64" providerId="ADAL" clId="{D8B1DDBE-CD87-4A2D-A648-AE1E62F48B08}" dt="2023-02-21T10:48:06.782" v="4" actId="14861"/>
          <ac:picMkLst>
            <pc:docMk/>
            <pc:sldMk cId="3313495521" sldId="316"/>
            <ac:picMk id="7" creationId="{DF10F89D-193C-AA6B-7018-0E9B07F1D44B}"/>
          </ac:picMkLst>
        </pc:picChg>
        <pc:picChg chg="del">
          <ac:chgData name="Divya Karuna" userId="367900e0-2546-4206-a905-1a72de16aa64" providerId="ADAL" clId="{D8B1DDBE-CD87-4A2D-A648-AE1E62F48B08}" dt="2023-02-21T10:47:26.500" v="0" actId="478"/>
          <ac:picMkLst>
            <pc:docMk/>
            <pc:sldMk cId="3313495521" sldId="316"/>
            <ac:picMk id="8" creationId="{BC74D655-6429-96F0-4076-AD5AD910B237}"/>
          </ac:picMkLst>
        </pc:picChg>
      </pc:sldChg>
      <pc:sldChg chg="delSp modSp add mod ord">
        <pc:chgData name="Divya Karuna" userId="367900e0-2546-4206-a905-1a72de16aa64" providerId="ADAL" clId="{D8B1DDBE-CD87-4A2D-A648-AE1E62F48B08}" dt="2023-02-21T10:55:39.518" v="83" actId="478"/>
        <pc:sldMkLst>
          <pc:docMk/>
          <pc:sldMk cId="1153408877" sldId="319"/>
        </pc:sldMkLst>
        <pc:spChg chg="del">
          <ac:chgData name="Divya Karuna" userId="367900e0-2546-4206-a905-1a72de16aa64" providerId="ADAL" clId="{D8B1DDBE-CD87-4A2D-A648-AE1E62F48B08}" dt="2023-02-21T10:55:32.738" v="82" actId="478"/>
          <ac:spMkLst>
            <pc:docMk/>
            <pc:sldMk cId="1153408877" sldId="319"/>
            <ac:spMk id="2" creationId="{2A03AED7-ECC6-B7B8-60FC-E51D3BF409DD}"/>
          </ac:spMkLst>
        </pc:spChg>
        <pc:spChg chg="mod">
          <ac:chgData name="Divya Karuna" userId="367900e0-2546-4206-a905-1a72de16aa64" providerId="ADAL" clId="{D8B1DDBE-CD87-4A2D-A648-AE1E62F48B08}" dt="2023-02-21T10:55:11.150" v="81" actId="20577"/>
          <ac:spMkLst>
            <pc:docMk/>
            <pc:sldMk cId="1153408877" sldId="319"/>
            <ac:spMk id="6" creationId="{E45A8B8A-276B-00B7-61AC-FAE97AFFC411}"/>
          </ac:spMkLst>
        </pc:spChg>
        <pc:picChg chg="del">
          <ac:chgData name="Divya Karuna" userId="367900e0-2546-4206-a905-1a72de16aa64" providerId="ADAL" clId="{D8B1DDBE-CD87-4A2D-A648-AE1E62F48B08}" dt="2023-02-21T10:55:39.518" v="83" actId="478"/>
          <ac:picMkLst>
            <pc:docMk/>
            <pc:sldMk cId="1153408877" sldId="319"/>
            <ac:picMk id="11266" creationId="{AF550ACA-5292-9EE3-B650-1F94FE66CEB6}"/>
          </ac:picMkLst>
        </pc:picChg>
      </pc:sldChg>
      <pc:sldChg chg="addSp delSp modSp add mod ord">
        <pc:chgData name="Divya Karuna" userId="367900e0-2546-4206-a905-1a72de16aa64" providerId="ADAL" clId="{D8B1DDBE-CD87-4A2D-A648-AE1E62F48B08}" dt="2023-02-21T10:53:33.291" v="55"/>
        <pc:sldMkLst>
          <pc:docMk/>
          <pc:sldMk cId="1412062550" sldId="320"/>
        </pc:sldMkLst>
        <pc:spChg chg="del mod ord">
          <ac:chgData name="Divya Karuna" userId="367900e0-2546-4206-a905-1a72de16aa64" providerId="ADAL" clId="{D8B1DDBE-CD87-4A2D-A648-AE1E62F48B08}" dt="2023-02-21T10:52:51.922" v="32" actId="478"/>
          <ac:spMkLst>
            <pc:docMk/>
            <pc:sldMk cId="1412062550" sldId="320"/>
            <ac:spMk id="2" creationId="{8D9CC8A0-4787-432C-AA28-28F62A6D63A8}"/>
          </ac:spMkLst>
        </pc:spChg>
        <pc:spChg chg="mod ord">
          <ac:chgData name="Divya Karuna" userId="367900e0-2546-4206-a905-1a72de16aa64" providerId="ADAL" clId="{D8B1DDBE-CD87-4A2D-A648-AE1E62F48B08}" dt="2023-02-21T10:52:18.546" v="26" actId="26606"/>
          <ac:spMkLst>
            <pc:docMk/>
            <pc:sldMk cId="1412062550" sldId="320"/>
            <ac:spMk id="4" creationId="{9D00C674-5AAD-416A-8B7E-6891E946E7CD}"/>
          </ac:spMkLst>
        </pc:spChg>
        <pc:spChg chg="add mod">
          <ac:chgData name="Divya Karuna" userId="367900e0-2546-4206-a905-1a72de16aa64" providerId="ADAL" clId="{D8B1DDBE-CD87-4A2D-A648-AE1E62F48B08}" dt="2023-02-21T10:53:18.602" v="54" actId="14100"/>
          <ac:spMkLst>
            <pc:docMk/>
            <pc:sldMk cId="1412062550" sldId="320"/>
            <ac:spMk id="9" creationId="{86D10ED7-26CF-0CCF-D8F2-D6ED6C2F3F09}"/>
          </ac:spMkLst>
        </pc:spChg>
        <pc:spChg chg="add del">
          <ac:chgData name="Divya Karuna" userId="367900e0-2546-4206-a905-1a72de16aa64" providerId="ADAL" clId="{D8B1DDBE-CD87-4A2D-A648-AE1E62F48B08}" dt="2023-02-21T10:51:59.667" v="21" actId="26606"/>
          <ac:spMkLst>
            <pc:docMk/>
            <pc:sldMk cId="1412062550" sldId="320"/>
            <ac:spMk id="11" creationId="{E91DC736-0EF8-4F87-9146-EBF1D2EE4D3D}"/>
          </ac:spMkLst>
        </pc:spChg>
        <pc:spChg chg="add del mod">
          <ac:chgData name="Divya Karuna" userId="367900e0-2546-4206-a905-1a72de16aa64" providerId="ADAL" clId="{D8B1DDBE-CD87-4A2D-A648-AE1E62F48B08}" dt="2023-02-21T10:52:54.170" v="33" actId="478"/>
          <ac:spMkLst>
            <pc:docMk/>
            <pc:sldMk cId="1412062550" sldId="320"/>
            <ac:spMk id="12" creationId="{3CA4ADEC-DB79-AAF9-7CDF-7FFE9AD3CDEC}"/>
          </ac:spMkLst>
        </pc:spChg>
        <pc:spChg chg="add del">
          <ac:chgData name="Divya Karuna" userId="367900e0-2546-4206-a905-1a72de16aa64" providerId="ADAL" clId="{D8B1DDBE-CD87-4A2D-A648-AE1E62F48B08}" dt="2023-02-21T10:51:59.667" v="21" actId="26606"/>
          <ac:spMkLst>
            <pc:docMk/>
            <pc:sldMk cId="1412062550" sldId="320"/>
            <ac:spMk id="13" creationId="{097CD68E-23E3-4007-8847-CD0944C4F7BE}"/>
          </ac:spMkLst>
        </pc:spChg>
        <pc:spChg chg="add del">
          <ac:chgData name="Divya Karuna" userId="367900e0-2546-4206-a905-1a72de16aa64" providerId="ADAL" clId="{D8B1DDBE-CD87-4A2D-A648-AE1E62F48B08}" dt="2023-02-21T10:51:59.667" v="21" actId="26606"/>
          <ac:spMkLst>
            <pc:docMk/>
            <pc:sldMk cId="1412062550" sldId="320"/>
            <ac:spMk id="15" creationId="{AF2F604E-43BE-4DC3-B983-E071523364F8}"/>
          </ac:spMkLst>
        </pc:spChg>
        <pc:spChg chg="add del">
          <ac:chgData name="Divya Karuna" userId="367900e0-2546-4206-a905-1a72de16aa64" providerId="ADAL" clId="{D8B1DDBE-CD87-4A2D-A648-AE1E62F48B08}" dt="2023-02-21T10:51:59.667" v="21" actId="26606"/>
          <ac:spMkLst>
            <pc:docMk/>
            <pc:sldMk cId="1412062550" sldId="320"/>
            <ac:spMk id="17" creationId="{08C9B587-E65E-4B52-B37C-ABEBB6E87928}"/>
          </ac:spMkLst>
        </pc:spChg>
        <pc:spChg chg="add del">
          <ac:chgData name="Divya Karuna" userId="367900e0-2546-4206-a905-1a72de16aa64" providerId="ADAL" clId="{D8B1DDBE-CD87-4A2D-A648-AE1E62F48B08}" dt="2023-02-21T10:51:59.652" v="20" actId="26606"/>
          <ac:spMkLst>
            <pc:docMk/>
            <pc:sldMk cId="1412062550" sldId="320"/>
            <ac:spMk id="22" creationId="{823AC064-BC96-4F32-8AE1-B2FD38754823}"/>
          </ac:spMkLst>
        </pc:spChg>
        <pc:spChg chg="add del">
          <ac:chgData name="Divya Karuna" userId="367900e0-2546-4206-a905-1a72de16aa64" providerId="ADAL" clId="{D8B1DDBE-CD87-4A2D-A648-AE1E62F48B08}" dt="2023-02-21T10:52:18.546" v="26" actId="26606"/>
          <ac:spMkLst>
            <pc:docMk/>
            <pc:sldMk cId="1412062550" sldId="320"/>
            <ac:spMk id="28" creationId="{1ED8053C-AF28-403A-90F2-67A100EDECE4}"/>
          </ac:spMkLst>
        </pc:spChg>
        <pc:spChg chg="add del">
          <ac:chgData name="Divya Karuna" userId="367900e0-2546-4206-a905-1a72de16aa64" providerId="ADAL" clId="{D8B1DDBE-CD87-4A2D-A648-AE1E62F48B08}" dt="2023-02-21T10:52:18.546" v="26" actId="26606"/>
          <ac:spMkLst>
            <pc:docMk/>
            <pc:sldMk cId="1412062550" sldId="320"/>
            <ac:spMk id="29" creationId="{10BCDCE7-03A4-438B-9B4A-0F5E37C4C1AF}"/>
          </ac:spMkLst>
        </pc:spChg>
        <pc:spChg chg="add">
          <ac:chgData name="Divya Karuna" userId="367900e0-2546-4206-a905-1a72de16aa64" providerId="ADAL" clId="{D8B1DDBE-CD87-4A2D-A648-AE1E62F48B08}" dt="2023-02-21T10:52:18.546" v="26" actId="26606"/>
          <ac:spMkLst>
            <pc:docMk/>
            <pc:sldMk cId="1412062550" sldId="320"/>
            <ac:spMk id="34" creationId="{A5711A0E-A428-4ED1-96CB-33D69FD842E4}"/>
          </ac:spMkLst>
        </pc:spChg>
        <pc:picChg chg="mod ord">
          <ac:chgData name="Divya Karuna" userId="367900e0-2546-4206-a905-1a72de16aa64" providerId="ADAL" clId="{D8B1DDBE-CD87-4A2D-A648-AE1E62F48B08}" dt="2023-02-21T10:52:24.798" v="27" actId="1076"/>
          <ac:picMkLst>
            <pc:docMk/>
            <pc:sldMk cId="1412062550" sldId="320"/>
            <ac:picMk id="3" creationId="{573E7478-5961-4B6A-B026-49AF3E81F910}"/>
          </ac:picMkLst>
        </pc:picChg>
        <pc:picChg chg="del">
          <ac:chgData name="Divya Karuna" userId="367900e0-2546-4206-a905-1a72de16aa64" providerId="ADAL" clId="{D8B1DDBE-CD87-4A2D-A648-AE1E62F48B08}" dt="2023-02-21T10:50:44.022" v="11" actId="478"/>
          <ac:picMkLst>
            <pc:docMk/>
            <pc:sldMk cId="1412062550" sldId="320"/>
            <ac:picMk id="6" creationId="{05F2EDAE-5290-41E6-B6A4-C5BD7E322ABF}"/>
          </ac:picMkLst>
        </pc:picChg>
        <pc:picChg chg="mod ord">
          <ac:chgData name="Divya Karuna" userId="367900e0-2546-4206-a905-1a72de16aa64" providerId="ADAL" clId="{D8B1DDBE-CD87-4A2D-A648-AE1E62F48B08}" dt="2023-02-21T10:52:18.546" v="26" actId="26606"/>
          <ac:picMkLst>
            <pc:docMk/>
            <pc:sldMk cId="1412062550" sldId="320"/>
            <ac:picMk id="7" creationId="{0236D145-C4AE-27DC-C68D-09549845D6BF}"/>
          </ac:picMkLst>
        </pc:picChg>
        <pc:picChg chg="add mod ord">
          <ac:chgData name="Divya Karuna" userId="367900e0-2546-4206-a905-1a72de16aa64" providerId="ADAL" clId="{D8B1DDBE-CD87-4A2D-A648-AE1E62F48B08}" dt="2023-02-21T10:53:33.291" v="55"/>
          <ac:picMkLst>
            <pc:docMk/>
            <pc:sldMk cId="1412062550" sldId="320"/>
            <ac:picMk id="8" creationId="{3B9D85E6-A2FF-1D79-D0AA-766F357EFB48}"/>
          </ac:picMkLst>
        </pc:picChg>
        <pc:cxnChg chg="add del">
          <ac:chgData name="Divya Karuna" userId="367900e0-2546-4206-a905-1a72de16aa64" providerId="ADAL" clId="{D8B1DDBE-CD87-4A2D-A648-AE1E62F48B08}" dt="2023-02-21T10:51:59.652" v="20" actId="26606"/>
          <ac:cxnSpMkLst>
            <pc:docMk/>
            <pc:sldMk cId="1412062550" sldId="320"/>
            <ac:cxnSpMk id="24" creationId="{7E7C77BC-7138-40B1-A15B-20F57A494629}"/>
          </ac:cxnSpMkLst>
        </pc:cxnChg>
        <pc:cxnChg chg="add del">
          <ac:chgData name="Divya Karuna" userId="367900e0-2546-4206-a905-1a72de16aa64" providerId="ADAL" clId="{D8B1DDBE-CD87-4A2D-A648-AE1E62F48B08}" dt="2023-02-21T10:51:59.652" v="20" actId="26606"/>
          <ac:cxnSpMkLst>
            <pc:docMk/>
            <pc:sldMk cId="1412062550" sldId="320"/>
            <ac:cxnSpMk id="26" creationId="{DB146403-F3D6-484B-B2ED-97F9565D0370}"/>
          </ac:cxnSpMkLst>
        </pc:cxnChg>
      </pc:sldChg>
    </pc:docChg>
  </pc:docChgLst>
  <pc:docChgLst>
    <pc:chgData name="Divya Karuna" userId="367900e0-2546-4206-a905-1a72de16aa64" providerId="ADAL" clId="{00C4FAC7-1918-4C5B-B01A-4A2A7A952E47}"/>
    <pc:docChg chg="undo custSel addSld delSld modSld">
      <pc:chgData name="Divya Karuna" userId="367900e0-2546-4206-a905-1a72de16aa64" providerId="ADAL" clId="{00C4FAC7-1918-4C5B-B01A-4A2A7A952E47}" dt="2023-02-06T11:24:32.940" v="1940" actId="47"/>
      <pc:docMkLst>
        <pc:docMk/>
      </pc:docMkLst>
      <pc:sldChg chg="modSp">
        <pc:chgData name="Divya Karuna" userId="367900e0-2546-4206-a905-1a72de16aa64" providerId="ADAL" clId="{00C4FAC7-1918-4C5B-B01A-4A2A7A952E47}" dt="2023-02-06T05:43:57.545" v="18" actId="2711"/>
        <pc:sldMkLst>
          <pc:docMk/>
          <pc:sldMk cId="3458257507" sldId="257"/>
        </pc:sldMkLst>
        <pc:graphicFrameChg chg="mod">
          <ac:chgData name="Divya Karuna" userId="367900e0-2546-4206-a905-1a72de16aa64" providerId="ADAL" clId="{00C4FAC7-1918-4C5B-B01A-4A2A7A952E47}" dt="2023-02-06T05:43:57.545" v="18" actId="2711"/>
          <ac:graphicFrameMkLst>
            <pc:docMk/>
            <pc:sldMk cId="3458257507" sldId="257"/>
            <ac:graphicFrameMk id="4" creationId="{F6E736DA-8C0B-4C83-BF27-C2E5C3399BFF}"/>
          </ac:graphicFrameMkLst>
        </pc:graphicFrameChg>
      </pc:sldChg>
      <pc:sldChg chg="addSp modSp del mod">
        <pc:chgData name="Divya Karuna" userId="367900e0-2546-4206-a905-1a72de16aa64" providerId="ADAL" clId="{00C4FAC7-1918-4C5B-B01A-4A2A7A952E47}" dt="2023-02-06T06:39:06.510" v="156" actId="47"/>
        <pc:sldMkLst>
          <pc:docMk/>
          <pc:sldMk cId="4259438244" sldId="258"/>
        </pc:sldMkLst>
        <pc:spChg chg="add mod">
          <ac:chgData name="Divya Karuna" userId="367900e0-2546-4206-a905-1a72de16aa64" providerId="ADAL" clId="{00C4FAC7-1918-4C5B-B01A-4A2A7A952E47}" dt="2023-02-06T06:25:12.061" v="68"/>
          <ac:spMkLst>
            <pc:docMk/>
            <pc:sldMk cId="4259438244" sldId="258"/>
            <ac:spMk id="3" creationId="{6E6838DB-6E93-4E8A-B021-15917DD60522}"/>
          </ac:spMkLst>
        </pc:spChg>
        <pc:spChg chg="add mod">
          <ac:chgData name="Divya Karuna" userId="367900e0-2546-4206-a905-1a72de16aa64" providerId="ADAL" clId="{00C4FAC7-1918-4C5B-B01A-4A2A7A952E47}" dt="2023-02-06T06:25:12.061" v="68"/>
          <ac:spMkLst>
            <pc:docMk/>
            <pc:sldMk cId="4259438244" sldId="258"/>
            <ac:spMk id="4" creationId="{F2DB1E1B-4915-E53E-4164-235FB996AC0D}"/>
          </ac:spMkLst>
        </pc:spChg>
        <pc:spChg chg="add mod">
          <ac:chgData name="Divya Karuna" userId="367900e0-2546-4206-a905-1a72de16aa64" providerId="ADAL" clId="{00C4FAC7-1918-4C5B-B01A-4A2A7A952E47}" dt="2023-02-06T06:25:39.976" v="72"/>
          <ac:spMkLst>
            <pc:docMk/>
            <pc:sldMk cId="4259438244" sldId="258"/>
            <ac:spMk id="7" creationId="{7CACB932-173B-9C99-E272-6F7376791811}"/>
          </ac:spMkLst>
        </pc:spChg>
        <pc:spChg chg="add mod">
          <ac:chgData name="Divya Karuna" userId="367900e0-2546-4206-a905-1a72de16aa64" providerId="ADAL" clId="{00C4FAC7-1918-4C5B-B01A-4A2A7A952E47}" dt="2023-02-06T06:25:39.976" v="72"/>
          <ac:spMkLst>
            <pc:docMk/>
            <pc:sldMk cId="4259438244" sldId="258"/>
            <ac:spMk id="8" creationId="{413293BD-272E-502B-7508-348E63D82D0E}"/>
          </ac:spMkLst>
        </pc:spChg>
        <pc:spChg chg="mod">
          <ac:chgData name="Divya Karuna" userId="367900e0-2546-4206-a905-1a72de16aa64" providerId="ADAL" clId="{00C4FAC7-1918-4C5B-B01A-4A2A7A952E47}" dt="2023-02-06T06:25:54.660" v="76" actId="1076"/>
          <ac:spMkLst>
            <pc:docMk/>
            <pc:sldMk cId="4259438244" sldId="258"/>
            <ac:spMk id="9" creationId="{25B2D301-3BA9-41A9-A2B0-6EF92CBF8F63}"/>
          </ac:spMkLst>
        </pc:spChg>
        <pc:spChg chg="mod">
          <ac:chgData name="Divya Karuna" userId="367900e0-2546-4206-a905-1a72de16aa64" providerId="ADAL" clId="{00C4FAC7-1918-4C5B-B01A-4A2A7A952E47}" dt="2023-02-06T06:25:44.096" v="73" actId="1076"/>
          <ac:spMkLst>
            <pc:docMk/>
            <pc:sldMk cId="4259438244" sldId="258"/>
            <ac:spMk id="10" creationId="{77ACCF36-908D-44DA-BE14-6A8FF3C30F18}"/>
          </ac:spMkLst>
        </pc:spChg>
        <pc:spChg chg="mod">
          <ac:chgData name="Divya Karuna" userId="367900e0-2546-4206-a905-1a72de16aa64" providerId="ADAL" clId="{00C4FAC7-1918-4C5B-B01A-4A2A7A952E47}" dt="2023-02-06T06:25:51.703" v="75" actId="1076"/>
          <ac:spMkLst>
            <pc:docMk/>
            <pc:sldMk cId="4259438244" sldId="258"/>
            <ac:spMk id="11" creationId="{1732D22F-C081-4231-B62F-385451DF5581}"/>
          </ac:spMkLst>
        </pc:spChg>
        <pc:grpChg chg="add mod">
          <ac:chgData name="Divya Karuna" userId="367900e0-2546-4206-a905-1a72de16aa64" providerId="ADAL" clId="{00C4FAC7-1918-4C5B-B01A-4A2A7A952E47}" dt="2023-02-06T06:25:12.061" v="68"/>
          <ac:grpSpMkLst>
            <pc:docMk/>
            <pc:sldMk cId="4259438244" sldId="258"/>
            <ac:grpSpMk id="2" creationId="{E1455D4C-3174-ABDA-2EFE-05E918B4972F}"/>
          </ac:grpSpMkLst>
        </pc:grpChg>
        <pc:grpChg chg="add mod">
          <ac:chgData name="Divya Karuna" userId="367900e0-2546-4206-a905-1a72de16aa64" providerId="ADAL" clId="{00C4FAC7-1918-4C5B-B01A-4A2A7A952E47}" dt="2023-02-06T06:25:39.976" v="72"/>
          <ac:grpSpMkLst>
            <pc:docMk/>
            <pc:sldMk cId="4259438244" sldId="258"/>
            <ac:grpSpMk id="5" creationId="{A773AF8C-2A24-57F9-9C35-EC8082E17050}"/>
          </ac:grpSpMkLst>
        </pc:grpChg>
      </pc:sldChg>
      <pc:sldChg chg="modSp mod">
        <pc:chgData name="Divya Karuna" userId="367900e0-2546-4206-a905-1a72de16aa64" providerId="ADAL" clId="{00C4FAC7-1918-4C5B-B01A-4A2A7A952E47}" dt="2023-02-06T06:39:26.259" v="159" actId="1076"/>
        <pc:sldMkLst>
          <pc:docMk/>
          <pc:sldMk cId="3109292615" sldId="259"/>
        </pc:sldMkLst>
        <pc:spChg chg="mod">
          <ac:chgData name="Divya Karuna" userId="367900e0-2546-4206-a905-1a72de16aa64" providerId="ADAL" clId="{00C4FAC7-1918-4C5B-B01A-4A2A7A952E47}" dt="2023-02-06T06:39:19.760" v="158" actId="113"/>
          <ac:spMkLst>
            <pc:docMk/>
            <pc:sldMk cId="3109292615" sldId="259"/>
            <ac:spMk id="4" creationId="{305B0219-7E29-4026-842D-CE24CA2F9D1E}"/>
          </ac:spMkLst>
        </pc:spChg>
        <pc:picChg chg="mod">
          <ac:chgData name="Divya Karuna" userId="367900e0-2546-4206-a905-1a72de16aa64" providerId="ADAL" clId="{00C4FAC7-1918-4C5B-B01A-4A2A7A952E47}" dt="2023-02-06T06:39:26.259" v="159" actId="1076"/>
          <ac:picMkLst>
            <pc:docMk/>
            <pc:sldMk cId="3109292615" sldId="259"/>
            <ac:picMk id="6" creationId="{A3537D30-4273-4EEA-8B0C-1D7B7F6350ED}"/>
          </ac:picMkLst>
        </pc:picChg>
      </pc:sldChg>
      <pc:sldChg chg="addSp modSp mod">
        <pc:chgData name="Divya Karuna" userId="367900e0-2546-4206-a905-1a72de16aa64" providerId="ADAL" clId="{00C4FAC7-1918-4C5B-B01A-4A2A7A952E47}" dt="2023-02-06T06:45:36.962" v="169" actId="1076"/>
        <pc:sldMkLst>
          <pc:docMk/>
          <pc:sldMk cId="2870086958" sldId="260"/>
        </pc:sldMkLst>
        <pc:spChg chg="mod">
          <ac:chgData name="Divya Karuna" userId="367900e0-2546-4206-a905-1a72de16aa64" providerId="ADAL" clId="{00C4FAC7-1918-4C5B-B01A-4A2A7A952E47}" dt="2023-02-06T06:39:38.690" v="160" actId="1076"/>
          <ac:spMkLst>
            <pc:docMk/>
            <pc:sldMk cId="2870086958" sldId="260"/>
            <ac:spMk id="2" creationId="{8D9CC8A0-4787-432C-AA28-28F62A6D63A8}"/>
          </ac:spMkLst>
        </pc:spChg>
        <pc:picChg chg="add mod">
          <ac:chgData name="Divya Karuna" userId="367900e0-2546-4206-a905-1a72de16aa64" providerId="ADAL" clId="{00C4FAC7-1918-4C5B-B01A-4A2A7A952E47}" dt="2023-02-06T06:45:36.962" v="169" actId="1076"/>
          <ac:picMkLst>
            <pc:docMk/>
            <pc:sldMk cId="2870086958" sldId="260"/>
            <ac:picMk id="7" creationId="{0236D145-C4AE-27DC-C68D-09549845D6BF}"/>
          </ac:picMkLst>
        </pc:picChg>
      </pc:sldChg>
      <pc:sldChg chg="modSp mod">
        <pc:chgData name="Divya Karuna" userId="367900e0-2546-4206-a905-1a72de16aa64" providerId="ADAL" clId="{00C4FAC7-1918-4C5B-B01A-4A2A7A952E47}" dt="2023-02-06T06:46:43.012" v="175" actId="1076"/>
        <pc:sldMkLst>
          <pc:docMk/>
          <pc:sldMk cId="3696213295" sldId="261"/>
        </pc:sldMkLst>
        <pc:spChg chg="mod">
          <ac:chgData name="Divya Karuna" userId="367900e0-2546-4206-a905-1a72de16aa64" providerId="ADAL" clId="{00C4FAC7-1918-4C5B-B01A-4A2A7A952E47}" dt="2023-02-06T06:46:31.634" v="173" actId="113"/>
          <ac:spMkLst>
            <pc:docMk/>
            <pc:sldMk cId="3696213295" sldId="261"/>
            <ac:spMk id="2" creationId="{B7BD07DE-3805-4817-8661-83F30FB604DB}"/>
          </ac:spMkLst>
        </pc:spChg>
        <pc:graphicFrameChg chg="mod">
          <ac:chgData name="Divya Karuna" userId="367900e0-2546-4206-a905-1a72de16aa64" providerId="ADAL" clId="{00C4FAC7-1918-4C5B-B01A-4A2A7A952E47}" dt="2023-02-06T06:46:18.627" v="171" actId="255"/>
          <ac:graphicFrameMkLst>
            <pc:docMk/>
            <pc:sldMk cId="3696213295" sldId="261"/>
            <ac:graphicFrameMk id="14" creationId="{530315B2-C0BB-438B-A948-7F1D3C64F69A}"/>
          </ac:graphicFrameMkLst>
        </pc:graphicFrameChg>
        <pc:picChg chg="mod">
          <ac:chgData name="Divya Karuna" userId="367900e0-2546-4206-a905-1a72de16aa64" providerId="ADAL" clId="{00C4FAC7-1918-4C5B-B01A-4A2A7A952E47}" dt="2023-02-06T06:46:36.928" v="174" actId="1076"/>
          <ac:picMkLst>
            <pc:docMk/>
            <pc:sldMk cId="3696213295" sldId="261"/>
            <ac:picMk id="5" creationId="{03568CE1-A056-74CB-D333-34885FCA6DCA}"/>
          </ac:picMkLst>
        </pc:picChg>
        <pc:picChg chg="mod">
          <ac:chgData name="Divya Karuna" userId="367900e0-2546-4206-a905-1a72de16aa64" providerId="ADAL" clId="{00C4FAC7-1918-4C5B-B01A-4A2A7A952E47}" dt="2023-02-06T06:46:43.012" v="175" actId="1076"/>
          <ac:picMkLst>
            <pc:docMk/>
            <pc:sldMk cId="3696213295" sldId="261"/>
            <ac:picMk id="7" creationId="{79FE3A16-C6D0-744C-8417-26F3E9E4BB5C}"/>
          </ac:picMkLst>
        </pc:picChg>
      </pc:sldChg>
      <pc:sldChg chg="modSp mod">
        <pc:chgData name="Divya Karuna" userId="367900e0-2546-4206-a905-1a72de16aa64" providerId="ADAL" clId="{00C4FAC7-1918-4C5B-B01A-4A2A7A952E47}" dt="2023-02-06T06:55:47.755" v="198" actId="14100"/>
        <pc:sldMkLst>
          <pc:docMk/>
          <pc:sldMk cId="187694504" sldId="262"/>
        </pc:sldMkLst>
        <pc:graphicFrameChg chg="mod modGraphic">
          <ac:chgData name="Divya Karuna" userId="367900e0-2546-4206-a905-1a72de16aa64" providerId="ADAL" clId="{00C4FAC7-1918-4C5B-B01A-4A2A7A952E47}" dt="2023-02-06T06:54:55.673" v="194" actId="207"/>
          <ac:graphicFrameMkLst>
            <pc:docMk/>
            <pc:sldMk cId="187694504" sldId="262"/>
            <ac:graphicFrameMk id="5" creationId="{BB128839-84F6-49F0-8DA0-F102C1B74088}"/>
          </ac:graphicFrameMkLst>
        </pc:graphicFrameChg>
        <pc:picChg chg="mod">
          <ac:chgData name="Divya Karuna" userId="367900e0-2546-4206-a905-1a72de16aa64" providerId="ADAL" clId="{00C4FAC7-1918-4C5B-B01A-4A2A7A952E47}" dt="2023-02-06T06:50:30.373" v="188" actId="1076"/>
          <ac:picMkLst>
            <pc:docMk/>
            <pc:sldMk cId="187694504" sldId="262"/>
            <ac:picMk id="11" creationId="{CE3B647A-9235-328E-5927-5C664DEEBF09}"/>
          </ac:picMkLst>
        </pc:picChg>
        <pc:picChg chg="mod">
          <ac:chgData name="Divya Karuna" userId="367900e0-2546-4206-a905-1a72de16aa64" providerId="ADAL" clId="{00C4FAC7-1918-4C5B-B01A-4A2A7A952E47}" dt="2023-02-06T06:50:28.064" v="187" actId="1076"/>
          <ac:picMkLst>
            <pc:docMk/>
            <pc:sldMk cId="187694504" sldId="262"/>
            <ac:picMk id="13" creationId="{D8441696-B2ED-88FA-F622-1E97000482A2}"/>
          </ac:picMkLst>
        </pc:picChg>
        <pc:picChg chg="mod">
          <ac:chgData name="Divya Karuna" userId="367900e0-2546-4206-a905-1a72de16aa64" providerId="ADAL" clId="{00C4FAC7-1918-4C5B-B01A-4A2A7A952E47}" dt="2023-02-06T06:55:41.551" v="196" actId="1076"/>
          <ac:picMkLst>
            <pc:docMk/>
            <pc:sldMk cId="187694504" sldId="262"/>
            <ac:picMk id="15" creationId="{3FB32A55-CEEB-683C-9191-02DD97B4F611}"/>
          </ac:picMkLst>
        </pc:picChg>
        <pc:picChg chg="mod">
          <ac:chgData name="Divya Karuna" userId="367900e0-2546-4206-a905-1a72de16aa64" providerId="ADAL" clId="{00C4FAC7-1918-4C5B-B01A-4A2A7A952E47}" dt="2023-02-06T06:55:47.755" v="198" actId="14100"/>
          <ac:picMkLst>
            <pc:docMk/>
            <pc:sldMk cId="187694504" sldId="262"/>
            <ac:picMk id="17" creationId="{2BF34E1E-4DFC-4B57-F9CB-204024E53B35}"/>
          </ac:picMkLst>
        </pc:picChg>
      </pc:sldChg>
      <pc:sldChg chg="addSp delSp modSp mod">
        <pc:chgData name="Divya Karuna" userId="367900e0-2546-4206-a905-1a72de16aa64" providerId="ADAL" clId="{00C4FAC7-1918-4C5B-B01A-4A2A7A952E47}" dt="2023-02-06T07:02:19.133" v="232" actId="113"/>
        <pc:sldMkLst>
          <pc:docMk/>
          <pc:sldMk cId="3444389745" sldId="263"/>
        </pc:sldMkLst>
        <pc:spChg chg="mod">
          <ac:chgData name="Divya Karuna" userId="367900e0-2546-4206-a905-1a72de16aa64" providerId="ADAL" clId="{00C4FAC7-1918-4C5B-B01A-4A2A7A952E47}" dt="2023-02-06T07:02:19.133" v="232" actId="113"/>
          <ac:spMkLst>
            <pc:docMk/>
            <pc:sldMk cId="3444389745" sldId="263"/>
            <ac:spMk id="2" creationId="{B7BD07DE-3805-4817-8661-83F30FB604DB}"/>
          </ac:spMkLst>
        </pc:spChg>
        <pc:spChg chg="del mod">
          <ac:chgData name="Divya Karuna" userId="367900e0-2546-4206-a905-1a72de16aa64" providerId="ADAL" clId="{00C4FAC7-1918-4C5B-B01A-4A2A7A952E47}" dt="2023-02-06T06:58:27.894" v="212" actId="478"/>
          <ac:spMkLst>
            <pc:docMk/>
            <pc:sldMk cId="3444389745" sldId="263"/>
            <ac:spMk id="3" creationId="{9BAAD824-E2E0-7660-8355-97134FDE1CB2}"/>
          </ac:spMkLst>
        </pc:spChg>
        <pc:spChg chg="add del mod">
          <ac:chgData name="Divya Karuna" userId="367900e0-2546-4206-a905-1a72de16aa64" providerId="ADAL" clId="{00C4FAC7-1918-4C5B-B01A-4A2A7A952E47}" dt="2023-02-06T07:00:46.342" v="222" actId="12084"/>
          <ac:spMkLst>
            <pc:docMk/>
            <pc:sldMk cId="3444389745" sldId="263"/>
            <ac:spMk id="7" creationId="{EA28A7FF-225F-D623-5BE1-C6CCC46BF848}"/>
          </ac:spMkLst>
        </pc:spChg>
        <pc:spChg chg="del">
          <ac:chgData name="Divya Karuna" userId="367900e0-2546-4206-a905-1a72de16aa64" providerId="ADAL" clId="{00C4FAC7-1918-4C5B-B01A-4A2A7A952E47}" dt="2023-02-06T06:58:11.308" v="208" actId="478"/>
          <ac:spMkLst>
            <pc:docMk/>
            <pc:sldMk cId="3444389745" sldId="263"/>
            <ac:spMk id="10" creationId="{2106988A-B4E6-4CDF-BDB2-94E2C96A8DE4}"/>
          </ac:spMkLst>
        </pc:spChg>
        <pc:spChg chg="del">
          <ac:chgData name="Divya Karuna" userId="367900e0-2546-4206-a905-1a72de16aa64" providerId="ADAL" clId="{00C4FAC7-1918-4C5B-B01A-4A2A7A952E47}" dt="2023-02-06T06:58:06.713" v="207" actId="478"/>
          <ac:spMkLst>
            <pc:docMk/>
            <pc:sldMk cId="3444389745" sldId="263"/>
            <ac:spMk id="18" creationId="{0A7CEACF-D62C-E392-D5D0-FE0536C070BA}"/>
          </ac:spMkLst>
        </pc:spChg>
        <pc:graphicFrameChg chg="add mod modGraphic">
          <ac:chgData name="Divya Karuna" userId="367900e0-2546-4206-a905-1a72de16aa64" providerId="ADAL" clId="{00C4FAC7-1918-4C5B-B01A-4A2A7A952E47}" dt="2023-02-06T07:01:31.597" v="230" actId="1076"/>
          <ac:graphicFrameMkLst>
            <pc:docMk/>
            <pc:sldMk cId="3444389745" sldId="263"/>
            <ac:graphicFrameMk id="11" creationId="{E6594824-576D-0A4A-BC70-1474A8450B86}"/>
          </ac:graphicFrameMkLst>
        </pc:graphicFrameChg>
        <pc:picChg chg="add mod">
          <ac:chgData name="Divya Karuna" userId="367900e0-2546-4206-a905-1a72de16aa64" providerId="ADAL" clId="{00C4FAC7-1918-4C5B-B01A-4A2A7A952E47}" dt="2023-02-06T07:01:26.589" v="229" actId="14100"/>
          <ac:picMkLst>
            <pc:docMk/>
            <pc:sldMk cId="3444389745" sldId="263"/>
            <ac:picMk id="6" creationId="{38CC9753-CAA2-F91B-A248-B7BADE134EBC}"/>
          </ac:picMkLst>
        </pc:picChg>
        <pc:picChg chg="del">
          <ac:chgData name="Divya Karuna" userId="367900e0-2546-4206-a905-1a72de16aa64" providerId="ADAL" clId="{00C4FAC7-1918-4C5B-B01A-4A2A7A952E47}" dt="2023-02-06T06:57:44.179" v="200" actId="478"/>
          <ac:picMkLst>
            <pc:docMk/>
            <pc:sldMk cId="3444389745" sldId="263"/>
            <ac:picMk id="8" creationId="{0243BD15-A17E-7020-FC4A-AB214498B9F4}"/>
          </ac:picMkLst>
        </pc:picChg>
        <pc:picChg chg="del">
          <ac:chgData name="Divya Karuna" userId="367900e0-2546-4206-a905-1a72de16aa64" providerId="ADAL" clId="{00C4FAC7-1918-4C5B-B01A-4A2A7A952E47}" dt="2023-02-06T06:57:45.848" v="201" actId="478"/>
          <ac:picMkLst>
            <pc:docMk/>
            <pc:sldMk cId="3444389745" sldId="263"/>
            <ac:picMk id="20" creationId="{A11158C8-D752-76DA-5F1D-BB33C728A13D}"/>
          </ac:picMkLst>
        </pc:picChg>
        <pc:picChg chg="del">
          <ac:chgData name="Divya Karuna" userId="367900e0-2546-4206-a905-1a72de16aa64" providerId="ADAL" clId="{00C4FAC7-1918-4C5B-B01A-4A2A7A952E47}" dt="2023-02-06T06:58:18.804" v="210" actId="478"/>
          <ac:picMkLst>
            <pc:docMk/>
            <pc:sldMk cId="3444389745" sldId="263"/>
            <ac:picMk id="23" creationId="{8D01D0FF-0B72-C9C5-F7F3-4FF146C57D5E}"/>
          </ac:picMkLst>
        </pc:picChg>
      </pc:sldChg>
      <pc:sldChg chg="addSp delSp modSp mod">
        <pc:chgData name="Divya Karuna" userId="367900e0-2546-4206-a905-1a72de16aa64" providerId="ADAL" clId="{00C4FAC7-1918-4C5B-B01A-4A2A7A952E47}" dt="2023-02-06T06:24:48.266" v="66" actId="255"/>
        <pc:sldMkLst>
          <pc:docMk/>
          <pc:sldMk cId="1856684940" sldId="288"/>
        </pc:sldMkLst>
        <pc:spChg chg="mod">
          <ac:chgData name="Divya Karuna" userId="367900e0-2546-4206-a905-1a72de16aa64" providerId="ADAL" clId="{00C4FAC7-1918-4C5B-B01A-4A2A7A952E47}" dt="2023-02-06T06:24:28.050" v="64" actId="113"/>
          <ac:spMkLst>
            <pc:docMk/>
            <pc:sldMk cId="1856684940" sldId="288"/>
            <ac:spMk id="6" creationId="{0CA8EE90-6006-4F7E-ADA2-9A8651D921E9}"/>
          </ac:spMkLst>
        </pc:spChg>
        <pc:spChg chg="add del mod">
          <ac:chgData name="Divya Karuna" userId="367900e0-2546-4206-a905-1a72de16aa64" providerId="ADAL" clId="{00C4FAC7-1918-4C5B-B01A-4A2A7A952E47}" dt="2023-02-06T06:21:56.902" v="53" actId="478"/>
          <ac:spMkLst>
            <pc:docMk/>
            <pc:sldMk cId="1856684940" sldId="288"/>
            <ac:spMk id="8" creationId="{450125F2-9AC9-D564-642D-73147B76F359}"/>
          </ac:spMkLst>
        </pc:spChg>
        <pc:spChg chg="add del mod">
          <ac:chgData name="Divya Karuna" userId="367900e0-2546-4206-a905-1a72de16aa64" providerId="ADAL" clId="{00C4FAC7-1918-4C5B-B01A-4A2A7A952E47}" dt="2023-02-06T06:21:35.347" v="49" actId="478"/>
          <ac:spMkLst>
            <pc:docMk/>
            <pc:sldMk cId="1856684940" sldId="288"/>
            <ac:spMk id="13" creationId="{495B50BA-7854-4FD7-A009-98737BDFC64F}"/>
          </ac:spMkLst>
        </pc:spChg>
        <pc:graphicFrameChg chg="mod">
          <ac:chgData name="Divya Karuna" userId="367900e0-2546-4206-a905-1a72de16aa64" providerId="ADAL" clId="{00C4FAC7-1918-4C5B-B01A-4A2A7A952E47}" dt="2023-02-06T06:24:48.266" v="66" actId="255"/>
          <ac:graphicFrameMkLst>
            <pc:docMk/>
            <pc:sldMk cId="1856684940" sldId="288"/>
            <ac:graphicFrameMk id="2" creationId="{98987BA1-16D1-95A9-590F-920EB7AD420E}"/>
          </ac:graphicFrameMkLst>
        </pc:graphicFrameChg>
        <pc:graphicFrameChg chg="add del mod modGraphic">
          <ac:chgData name="Divya Karuna" userId="367900e0-2546-4206-a905-1a72de16aa64" providerId="ADAL" clId="{00C4FAC7-1918-4C5B-B01A-4A2A7A952E47}" dt="2023-02-06T06:24:07.921" v="63" actId="255"/>
          <ac:graphicFrameMkLst>
            <pc:docMk/>
            <pc:sldMk cId="1856684940" sldId="288"/>
            <ac:graphicFrameMk id="5" creationId="{8CC4D7D4-1FCA-CC0B-CB99-93C80C6C7BCE}"/>
          </ac:graphicFrameMkLst>
        </pc:graphicFrameChg>
        <pc:picChg chg="add mod">
          <ac:chgData name="Divya Karuna" userId="367900e0-2546-4206-a905-1a72de16aa64" providerId="ADAL" clId="{00C4FAC7-1918-4C5B-B01A-4A2A7A952E47}" dt="2023-02-06T05:45:39.540" v="24" actId="1076"/>
          <ac:picMkLst>
            <pc:docMk/>
            <pc:sldMk cId="1856684940" sldId="288"/>
            <ac:picMk id="4" creationId="{1D1FBB48-B040-B0AD-22C7-C340DDB46AF6}"/>
          </ac:picMkLst>
        </pc:picChg>
      </pc:sldChg>
      <pc:sldChg chg="addSp delSp modSp mod">
        <pc:chgData name="Divya Karuna" userId="367900e0-2546-4206-a905-1a72de16aa64" providerId="ADAL" clId="{00C4FAC7-1918-4C5B-B01A-4A2A7A952E47}" dt="2023-02-06T10:16:22.064" v="1274" actId="20577"/>
        <pc:sldMkLst>
          <pc:docMk/>
          <pc:sldMk cId="3576114198" sldId="290"/>
        </pc:sldMkLst>
        <pc:spChg chg="mod">
          <ac:chgData name="Divya Karuna" userId="367900e0-2546-4206-a905-1a72de16aa64" providerId="ADAL" clId="{00C4FAC7-1918-4C5B-B01A-4A2A7A952E47}" dt="2023-02-06T08:51:57.399" v="914" actId="20577"/>
          <ac:spMkLst>
            <pc:docMk/>
            <pc:sldMk cId="3576114198" sldId="290"/>
            <ac:spMk id="3" creationId="{8FB8F300-4B2D-821C-46B5-1192BE201650}"/>
          </ac:spMkLst>
        </pc:spChg>
        <pc:spChg chg="del mod">
          <ac:chgData name="Divya Karuna" userId="367900e0-2546-4206-a905-1a72de16aa64" providerId="ADAL" clId="{00C4FAC7-1918-4C5B-B01A-4A2A7A952E47}" dt="2023-02-06T08:27:40.795" v="897" actId="21"/>
          <ac:spMkLst>
            <pc:docMk/>
            <pc:sldMk cId="3576114198" sldId="290"/>
            <ac:spMk id="5" creationId="{EE4B3745-949B-195F-6219-03A83F81F7CB}"/>
          </ac:spMkLst>
        </pc:spChg>
        <pc:spChg chg="add del">
          <ac:chgData name="Divya Karuna" userId="367900e0-2546-4206-a905-1a72de16aa64" providerId="ADAL" clId="{00C4FAC7-1918-4C5B-B01A-4A2A7A952E47}" dt="2023-02-06T08:25:05.897" v="866" actId="478"/>
          <ac:spMkLst>
            <pc:docMk/>
            <pc:sldMk cId="3576114198" sldId="290"/>
            <ac:spMk id="8" creationId="{E9406691-EBBB-52D6-28F3-32290B415FBA}"/>
          </ac:spMkLst>
        </pc:spChg>
        <pc:spChg chg="mod">
          <ac:chgData name="Divya Karuna" userId="367900e0-2546-4206-a905-1a72de16aa64" providerId="ADAL" clId="{00C4FAC7-1918-4C5B-B01A-4A2A7A952E47}" dt="2023-02-06T08:25:33.058" v="875" actId="20577"/>
          <ac:spMkLst>
            <pc:docMk/>
            <pc:sldMk cId="3576114198" sldId="290"/>
            <ac:spMk id="10" creationId="{2106988A-B4E6-4CDF-BDB2-94E2C96A8DE4}"/>
          </ac:spMkLst>
        </pc:spChg>
        <pc:spChg chg="add del mod">
          <ac:chgData name="Divya Karuna" userId="367900e0-2546-4206-a905-1a72de16aa64" providerId="ADAL" clId="{00C4FAC7-1918-4C5B-B01A-4A2A7A952E47}" dt="2023-02-06T09:06:35.297" v="1072" actId="12084"/>
          <ac:spMkLst>
            <pc:docMk/>
            <pc:sldMk cId="3576114198" sldId="290"/>
            <ac:spMk id="12" creationId="{CDEB413F-3DFF-CAB0-E277-6FA258B583C0}"/>
          </ac:spMkLst>
        </pc:spChg>
        <pc:spChg chg="add mod">
          <ac:chgData name="Divya Karuna" userId="367900e0-2546-4206-a905-1a72de16aa64" providerId="ADAL" clId="{00C4FAC7-1918-4C5B-B01A-4A2A7A952E47}" dt="2023-02-06T09:09:38.132" v="1105" actId="20577"/>
          <ac:spMkLst>
            <pc:docMk/>
            <pc:sldMk cId="3576114198" sldId="290"/>
            <ac:spMk id="15" creationId="{2ACA6B37-4C9F-ED4F-98BB-70FAF60F7379}"/>
          </ac:spMkLst>
        </pc:spChg>
        <pc:graphicFrameChg chg="add mod modGraphic">
          <ac:chgData name="Divya Karuna" userId="367900e0-2546-4206-a905-1a72de16aa64" providerId="ADAL" clId="{00C4FAC7-1918-4C5B-B01A-4A2A7A952E47}" dt="2023-02-06T09:09:06.150" v="1096" actId="120"/>
          <ac:graphicFrameMkLst>
            <pc:docMk/>
            <pc:sldMk cId="3576114198" sldId="290"/>
            <ac:graphicFrameMk id="13" creationId="{63003836-003F-AC87-0F01-CCC75A1FD094}"/>
          </ac:graphicFrameMkLst>
        </pc:graphicFrameChg>
        <pc:graphicFrameChg chg="add mod modGraphic">
          <ac:chgData name="Divya Karuna" userId="367900e0-2546-4206-a905-1a72de16aa64" providerId="ADAL" clId="{00C4FAC7-1918-4C5B-B01A-4A2A7A952E47}" dt="2023-02-06T10:16:22.064" v="1274" actId="20577"/>
          <ac:graphicFrameMkLst>
            <pc:docMk/>
            <pc:sldMk cId="3576114198" sldId="290"/>
            <ac:graphicFrameMk id="14" creationId="{3F88C59A-E865-80DB-9667-CC87D461379C}"/>
          </ac:graphicFrameMkLst>
        </pc:graphicFrameChg>
        <pc:picChg chg="del">
          <ac:chgData name="Divya Karuna" userId="367900e0-2546-4206-a905-1a72de16aa64" providerId="ADAL" clId="{00C4FAC7-1918-4C5B-B01A-4A2A7A952E47}" dt="2023-02-06T08:24:55.743" v="863" actId="478"/>
          <ac:picMkLst>
            <pc:docMk/>
            <pc:sldMk cId="3576114198" sldId="290"/>
            <ac:picMk id="6" creationId="{51BDA22B-E941-D1E0-3996-708F5F95D1B6}"/>
          </ac:picMkLst>
        </pc:picChg>
        <pc:picChg chg="del">
          <ac:chgData name="Divya Karuna" userId="367900e0-2546-4206-a905-1a72de16aa64" providerId="ADAL" clId="{00C4FAC7-1918-4C5B-B01A-4A2A7A952E47}" dt="2023-02-06T08:24:57.549" v="864" actId="478"/>
          <ac:picMkLst>
            <pc:docMk/>
            <pc:sldMk cId="3576114198" sldId="290"/>
            <ac:picMk id="11" creationId="{C8D446EC-D229-9D14-4350-F211FC70E1BC}"/>
          </ac:picMkLst>
        </pc:picChg>
        <pc:picChg chg="add mod">
          <ac:chgData name="Divya Karuna" userId="367900e0-2546-4206-a905-1a72de16aa64" providerId="ADAL" clId="{00C4FAC7-1918-4C5B-B01A-4A2A7A952E47}" dt="2023-02-06T08:28:05.140" v="901" actId="1076"/>
          <ac:picMkLst>
            <pc:docMk/>
            <pc:sldMk cId="3576114198" sldId="290"/>
            <ac:picMk id="3074" creationId="{C5205530-7A14-C334-7904-112C76A21319}"/>
          </ac:picMkLst>
        </pc:picChg>
        <pc:picChg chg="add mod">
          <ac:chgData name="Divya Karuna" userId="367900e0-2546-4206-a905-1a72de16aa64" providerId="ADAL" clId="{00C4FAC7-1918-4C5B-B01A-4A2A7A952E47}" dt="2023-02-06T08:27:26.620" v="894" actId="14100"/>
          <ac:picMkLst>
            <pc:docMk/>
            <pc:sldMk cId="3576114198" sldId="290"/>
            <ac:picMk id="3076" creationId="{5EC4E7DB-6A17-91AF-6215-89A0599EA43E}"/>
          </ac:picMkLst>
        </pc:picChg>
      </pc:sldChg>
      <pc:sldChg chg="addSp delSp modSp mod">
        <pc:chgData name="Divya Karuna" userId="367900e0-2546-4206-a905-1a72de16aa64" providerId="ADAL" clId="{00C4FAC7-1918-4C5B-B01A-4A2A7A952E47}" dt="2023-02-06T10:28:52.471" v="1399" actId="20577"/>
        <pc:sldMkLst>
          <pc:docMk/>
          <pc:sldMk cId="1342652736" sldId="291"/>
        </pc:sldMkLst>
        <pc:spChg chg="mod">
          <ac:chgData name="Divya Karuna" userId="367900e0-2546-4206-a905-1a72de16aa64" providerId="ADAL" clId="{00C4FAC7-1918-4C5B-B01A-4A2A7A952E47}" dt="2023-02-06T10:28:52.471" v="1399" actId="20577"/>
          <ac:spMkLst>
            <pc:docMk/>
            <pc:sldMk cId="1342652736" sldId="291"/>
            <ac:spMk id="2" creationId="{B7BD07DE-3805-4817-8661-83F30FB604DB}"/>
          </ac:spMkLst>
        </pc:spChg>
        <pc:spChg chg="del mod">
          <ac:chgData name="Divya Karuna" userId="367900e0-2546-4206-a905-1a72de16aa64" providerId="ADAL" clId="{00C4FAC7-1918-4C5B-B01A-4A2A7A952E47}" dt="2023-02-06T10:28:33.882" v="1382" actId="478"/>
          <ac:spMkLst>
            <pc:docMk/>
            <pc:sldMk cId="1342652736" sldId="291"/>
            <ac:spMk id="3" creationId="{8FB8F300-4B2D-821C-46B5-1192BE201650}"/>
          </ac:spMkLst>
        </pc:spChg>
        <pc:spChg chg="add del mod">
          <ac:chgData name="Divya Karuna" userId="367900e0-2546-4206-a905-1a72de16aa64" providerId="ADAL" clId="{00C4FAC7-1918-4C5B-B01A-4A2A7A952E47}" dt="2023-02-06T10:23:01.932" v="1281" actId="478"/>
          <ac:spMkLst>
            <pc:docMk/>
            <pc:sldMk cId="1342652736" sldId="291"/>
            <ac:spMk id="5" creationId="{20345684-B61D-B400-D8DB-07BBC6E54C39}"/>
          </ac:spMkLst>
        </pc:spChg>
        <pc:spChg chg="add del mod">
          <ac:chgData name="Divya Karuna" userId="367900e0-2546-4206-a905-1a72de16aa64" providerId="ADAL" clId="{00C4FAC7-1918-4C5B-B01A-4A2A7A952E47}" dt="2023-02-06T10:24:59.665" v="1332" actId="12084"/>
          <ac:spMkLst>
            <pc:docMk/>
            <pc:sldMk cId="1342652736" sldId="291"/>
            <ac:spMk id="6" creationId="{7AEC4298-DC8B-173B-0CFA-F47FE19D29FA}"/>
          </ac:spMkLst>
        </pc:spChg>
        <pc:spChg chg="del">
          <ac:chgData name="Divya Karuna" userId="367900e0-2546-4206-a905-1a72de16aa64" providerId="ADAL" clId="{00C4FAC7-1918-4C5B-B01A-4A2A7A952E47}" dt="2023-02-06T10:22:57.881" v="1279" actId="478"/>
          <ac:spMkLst>
            <pc:docMk/>
            <pc:sldMk cId="1342652736" sldId="291"/>
            <ac:spMk id="10" creationId="{2106988A-B4E6-4CDF-BDB2-94E2C96A8DE4}"/>
          </ac:spMkLst>
        </pc:spChg>
        <pc:spChg chg="del">
          <ac:chgData name="Divya Karuna" userId="367900e0-2546-4206-a905-1a72de16aa64" providerId="ADAL" clId="{00C4FAC7-1918-4C5B-B01A-4A2A7A952E47}" dt="2023-02-06T10:23:05.506" v="1282" actId="478"/>
          <ac:spMkLst>
            <pc:docMk/>
            <pc:sldMk cId="1342652736" sldId="291"/>
            <ac:spMk id="15" creationId="{E98D4A3B-5254-8DDA-B174-550FD87EAEFC}"/>
          </ac:spMkLst>
        </pc:spChg>
        <pc:graphicFrameChg chg="add mod modGraphic">
          <ac:chgData name="Divya Karuna" userId="367900e0-2546-4206-a905-1a72de16aa64" providerId="ADAL" clId="{00C4FAC7-1918-4C5B-B01A-4A2A7A952E47}" dt="2023-02-06T10:28:13.463" v="1378" actId="207"/>
          <ac:graphicFrameMkLst>
            <pc:docMk/>
            <pc:sldMk cId="1342652736" sldId="291"/>
            <ac:graphicFrameMk id="8" creationId="{AFC89340-4A89-7C4C-B3EA-AE03DD44F398}"/>
          </ac:graphicFrameMkLst>
        </pc:graphicFrameChg>
        <pc:picChg chg="del">
          <ac:chgData name="Divya Karuna" userId="367900e0-2546-4206-a905-1a72de16aa64" providerId="ADAL" clId="{00C4FAC7-1918-4C5B-B01A-4A2A7A952E47}" dt="2023-02-06T10:22:46.239" v="1276" actId="478"/>
          <ac:picMkLst>
            <pc:docMk/>
            <pc:sldMk cId="1342652736" sldId="291"/>
            <ac:picMk id="7" creationId="{6CDEA8A1-AE3A-CFB3-F77F-20A075C9C5E0}"/>
          </ac:picMkLst>
        </pc:picChg>
        <pc:picChg chg="del">
          <ac:chgData name="Divya Karuna" userId="367900e0-2546-4206-a905-1a72de16aa64" providerId="ADAL" clId="{00C4FAC7-1918-4C5B-B01A-4A2A7A952E47}" dt="2023-02-06T10:22:53.133" v="1278" actId="478"/>
          <ac:picMkLst>
            <pc:docMk/>
            <pc:sldMk cId="1342652736" sldId="291"/>
            <ac:picMk id="12" creationId="{FB9CDCE7-FA3E-B488-AC36-D074CE4FEF5D}"/>
          </ac:picMkLst>
        </pc:picChg>
        <pc:picChg chg="del">
          <ac:chgData name="Divya Karuna" userId="367900e0-2546-4206-a905-1a72de16aa64" providerId="ADAL" clId="{00C4FAC7-1918-4C5B-B01A-4A2A7A952E47}" dt="2023-02-06T10:22:59.737" v="1280" actId="478"/>
          <ac:picMkLst>
            <pc:docMk/>
            <pc:sldMk cId="1342652736" sldId="291"/>
            <ac:picMk id="14" creationId="{12EA15A0-01AF-001A-142A-5310FC1FCDCD}"/>
          </ac:picMkLst>
        </pc:picChg>
        <pc:picChg chg="add mod">
          <ac:chgData name="Divya Karuna" userId="367900e0-2546-4206-a905-1a72de16aa64" providerId="ADAL" clId="{00C4FAC7-1918-4C5B-B01A-4A2A7A952E47}" dt="2023-02-06T10:28:26.858" v="1381" actId="14100"/>
          <ac:picMkLst>
            <pc:docMk/>
            <pc:sldMk cId="1342652736" sldId="291"/>
            <ac:picMk id="4098" creationId="{965301EC-2545-09DC-878A-0E6E01A11FE2}"/>
          </ac:picMkLst>
        </pc:picChg>
      </pc:sldChg>
      <pc:sldChg chg="addSp delSp modSp mod">
        <pc:chgData name="Divya Karuna" userId="367900e0-2546-4206-a905-1a72de16aa64" providerId="ADAL" clId="{00C4FAC7-1918-4C5B-B01A-4A2A7A952E47}" dt="2023-02-06T11:10:26.789" v="1864" actId="207"/>
        <pc:sldMkLst>
          <pc:docMk/>
          <pc:sldMk cId="459225447" sldId="292"/>
        </pc:sldMkLst>
        <pc:spChg chg="mod">
          <ac:chgData name="Divya Karuna" userId="367900e0-2546-4206-a905-1a72de16aa64" providerId="ADAL" clId="{00C4FAC7-1918-4C5B-B01A-4A2A7A952E47}" dt="2023-02-06T10:59:10.825" v="1783" actId="113"/>
          <ac:spMkLst>
            <pc:docMk/>
            <pc:sldMk cId="459225447" sldId="292"/>
            <ac:spMk id="2" creationId="{B7BD07DE-3805-4817-8661-83F30FB604DB}"/>
          </ac:spMkLst>
        </pc:spChg>
        <pc:spChg chg="del mod">
          <ac:chgData name="Divya Karuna" userId="367900e0-2546-4206-a905-1a72de16aa64" providerId="ADAL" clId="{00C4FAC7-1918-4C5B-B01A-4A2A7A952E47}" dt="2023-02-06T10:57:11.206" v="1760" actId="478"/>
          <ac:spMkLst>
            <pc:docMk/>
            <pc:sldMk cId="459225447" sldId="292"/>
            <ac:spMk id="3" creationId="{39FAC2AC-18D8-FEEF-DA26-A944A8B53C8F}"/>
          </ac:spMkLst>
        </pc:spChg>
        <pc:spChg chg="add del mod">
          <ac:chgData name="Divya Karuna" userId="367900e0-2546-4206-a905-1a72de16aa64" providerId="ADAL" clId="{00C4FAC7-1918-4C5B-B01A-4A2A7A952E47}" dt="2023-02-06T11:08:50.501" v="1850" actId="12084"/>
          <ac:spMkLst>
            <pc:docMk/>
            <pc:sldMk cId="459225447" sldId="292"/>
            <ac:spMk id="5" creationId="{612FA3BB-E256-7591-5CA5-15F9725F48DC}"/>
          </ac:spMkLst>
        </pc:spChg>
        <pc:spChg chg="del">
          <ac:chgData name="Divya Karuna" userId="367900e0-2546-4206-a905-1a72de16aa64" providerId="ADAL" clId="{00C4FAC7-1918-4C5B-B01A-4A2A7A952E47}" dt="2023-02-06T10:58:51.494" v="1763" actId="478"/>
          <ac:spMkLst>
            <pc:docMk/>
            <pc:sldMk cId="459225447" sldId="292"/>
            <ac:spMk id="10" creationId="{2106988A-B4E6-4CDF-BDB2-94E2C96A8DE4}"/>
          </ac:spMkLst>
        </pc:spChg>
        <pc:graphicFrameChg chg="add mod modGraphic">
          <ac:chgData name="Divya Karuna" userId="367900e0-2546-4206-a905-1a72de16aa64" providerId="ADAL" clId="{00C4FAC7-1918-4C5B-B01A-4A2A7A952E47}" dt="2023-02-06T11:10:26.789" v="1864" actId="207"/>
          <ac:graphicFrameMkLst>
            <pc:docMk/>
            <pc:sldMk cId="459225447" sldId="292"/>
            <ac:graphicFrameMk id="7" creationId="{C015B189-C231-C68E-8415-9D038EE76B6F}"/>
          </ac:graphicFrameMkLst>
        </pc:graphicFrameChg>
        <pc:picChg chg="del mod">
          <ac:chgData name="Divya Karuna" userId="367900e0-2546-4206-a905-1a72de16aa64" providerId="ADAL" clId="{00C4FAC7-1918-4C5B-B01A-4A2A7A952E47}" dt="2023-02-06T10:58:43.606" v="1762" actId="478"/>
          <ac:picMkLst>
            <pc:docMk/>
            <pc:sldMk cId="459225447" sldId="292"/>
            <ac:picMk id="6" creationId="{F2DB49ED-F83C-C2A7-62D5-05D5B1E3B80D}"/>
          </ac:picMkLst>
        </pc:picChg>
        <pc:picChg chg="add mod">
          <ac:chgData name="Divya Karuna" userId="367900e0-2546-4206-a905-1a72de16aa64" providerId="ADAL" clId="{00C4FAC7-1918-4C5B-B01A-4A2A7A952E47}" dt="2023-02-06T11:09:39.204" v="1861" actId="1076"/>
          <ac:picMkLst>
            <pc:docMk/>
            <pc:sldMk cId="459225447" sldId="292"/>
            <ac:picMk id="6146" creationId="{7DE1E9B1-9298-4FCD-A281-24B951A24CF0}"/>
          </ac:picMkLst>
        </pc:picChg>
      </pc:sldChg>
      <pc:sldChg chg="del">
        <pc:chgData name="Divya Karuna" userId="367900e0-2546-4206-a905-1a72de16aa64" providerId="ADAL" clId="{00C4FAC7-1918-4C5B-B01A-4A2A7A952E47}" dt="2023-02-06T11:22:07.095" v="1932" actId="47"/>
        <pc:sldMkLst>
          <pc:docMk/>
          <pc:sldMk cId="2932953193" sldId="293"/>
        </pc:sldMkLst>
      </pc:sldChg>
      <pc:sldChg chg="del">
        <pc:chgData name="Divya Karuna" userId="367900e0-2546-4206-a905-1a72de16aa64" providerId="ADAL" clId="{00C4FAC7-1918-4C5B-B01A-4A2A7A952E47}" dt="2023-02-06T11:22:26.531" v="1934" actId="47"/>
        <pc:sldMkLst>
          <pc:docMk/>
          <pc:sldMk cId="4150596371" sldId="294"/>
        </pc:sldMkLst>
      </pc:sldChg>
      <pc:sldChg chg="addSp delSp modSp add mod">
        <pc:chgData name="Divya Karuna" userId="367900e0-2546-4206-a905-1a72de16aa64" providerId="ADAL" clId="{00C4FAC7-1918-4C5B-B01A-4A2A7A952E47}" dt="2023-02-06T06:38:55.937" v="155" actId="113"/>
        <pc:sldMkLst>
          <pc:docMk/>
          <pc:sldMk cId="769872466" sldId="295"/>
        </pc:sldMkLst>
        <pc:spChg chg="mod">
          <ac:chgData name="Divya Karuna" userId="367900e0-2546-4206-a905-1a72de16aa64" providerId="ADAL" clId="{00C4FAC7-1918-4C5B-B01A-4A2A7A952E47}" dt="2023-02-06T06:38:18.216" v="149" actId="1076"/>
          <ac:spMkLst>
            <pc:docMk/>
            <pc:sldMk cId="769872466" sldId="295"/>
            <ac:spMk id="6" creationId="{0CA8EE90-6006-4F7E-ADA2-9A8651D921E9}"/>
          </ac:spMkLst>
        </pc:spChg>
        <pc:spChg chg="add mod">
          <ac:chgData name="Divya Karuna" userId="367900e0-2546-4206-a905-1a72de16aa64" providerId="ADAL" clId="{00C4FAC7-1918-4C5B-B01A-4A2A7A952E47}" dt="2023-02-06T06:31:04.217" v="115" actId="14100"/>
          <ac:spMkLst>
            <pc:docMk/>
            <pc:sldMk cId="769872466" sldId="295"/>
            <ac:spMk id="9" creationId="{B19280C9-9E81-0C3A-30AA-FE09FEDB2A82}"/>
          </ac:spMkLst>
        </pc:spChg>
        <pc:graphicFrameChg chg="del">
          <ac:chgData name="Divya Karuna" userId="367900e0-2546-4206-a905-1a72de16aa64" providerId="ADAL" clId="{00C4FAC7-1918-4C5B-B01A-4A2A7A952E47}" dt="2023-02-06T06:29:31.933" v="103" actId="478"/>
          <ac:graphicFrameMkLst>
            <pc:docMk/>
            <pc:sldMk cId="769872466" sldId="295"/>
            <ac:graphicFrameMk id="2" creationId="{98987BA1-16D1-95A9-590F-920EB7AD420E}"/>
          </ac:graphicFrameMkLst>
        </pc:graphicFrameChg>
        <pc:graphicFrameChg chg="mod modGraphic">
          <ac:chgData name="Divya Karuna" userId="367900e0-2546-4206-a905-1a72de16aa64" providerId="ADAL" clId="{00C4FAC7-1918-4C5B-B01A-4A2A7A952E47}" dt="2023-02-06T06:38:55.937" v="155" actId="113"/>
          <ac:graphicFrameMkLst>
            <pc:docMk/>
            <pc:sldMk cId="769872466" sldId="295"/>
            <ac:graphicFrameMk id="5" creationId="{8CC4D7D4-1FCA-CC0B-CB99-93C80C6C7BCE}"/>
          </ac:graphicFrameMkLst>
        </pc:graphicFrameChg>
        <pc:picChg chg="del">
          <ac:chgData name="Divya Karuna" userId="367900e0-2546-4206-a905-1a72de16aa64" providerId="ADAL" clId="{00C4FAC7-1918-4C5B-B01A-4A2A7A952E47}" dt="2023-02-06T06:26:14.649" v="95" actId="478"/>
          <ac:picMkLst>
            <pc:docMk/>
            <pc:sldMk cId="769872466" sldId="295"/>
            <ac:picMk id="4" creationId="{1D1FBB48-B040-B0AD-22C7-C340DDB46AF6}"/>
          </ac:picMkLst>
        </pc:picChg>
        <pc:picChg chg="add mod">
          <ac:chgData name="Divya Karuna" userId="367900e0-2546-4206-a905-1a72de16aa64" providerId="ADAL" clId="{00C4FAC7-1918-4C5B-B01A-4A2A7A952E47}" dt="2023-02-06T06:38:31.027" v="151" actId="1076"/>
          <ac:picMkLst>
            <pc:docMk/>
            <pc:sldMk cId="769872466" sldId="295"/>
            <ac:picMk id="7" creationId="{B9AB684C-AA7D-9346-DD78-DA1568A99F98}"/>
          </ac:picMkLst>
        </pc:picChg>
      </pc:sldChg>
      <pc:sldChg chg="addSp delSp modSp add mod setBg">
        <pc:chgData name="Divya Karuna" userId="367900e0-2546-4206-a905-1a72de16aa64" providerId="ADAL" clId="{00C4FAC7-1918-4C5B-B01A-4A2A7A952E47}" dt="2023-02-06T07:47:50.002" v="565" actId="207"/>
        <pc:sldMkLst>
          <pc:docMk/>
          <pc:sldMk cId="2696291240" sldId="296"/>
        </pc:sldMkLst>
        <pc:spChg chg="mod">
          <ac:chgData name="Divya Karuna" userId="367900e0-2546-4206-a905-1a72de16aa64" providerId="ADAL" clId="{00C4FAC7-1918-4C5B-B01A-4A2A7A952E47}" dt="2023-02-06T07:05:54.764" v="265" actId="20577"/>
          <ac:spMkLst>
            <pc:docMk/>
            <pc:sldMk cId="2696291240" sldId="296"/>
            <ac:spMk id="2" creationId="{B7BD07DE-3805-4817-8661-83F30FB604DB}"/>
          </ac:spMkLst>
        </pc:spChg>
        <pc:spChg chg="del">
          <ac:chgData name="Divya Karuna" userId="367900e0-2546-4206-a905-1a72de16aa64" providerId="ADAL" clId="{00C4FAC7-1918-4C5B-B01A-4A2A7A952E47}" dt="2023-02-06T07:04:01.918" v="236" actId="478"/>
          <ac:spMkLst>
            <pc:docMk/>
            <pc:sldMk cId="2696291240" sldId="296"/>
            <ac:spMk id="3" creationId="{9BAAD824-E2E0-7660-8355-97134FDE1CB2}"/>
          </ac:spMkLst>
        </pc:spChg>
        <pc:spChg chg="mod ord">
          <ac:chgData name="Divya Karuna" userId="367900e0-2546-4206-a905-1a72de16aa64" providerId="ADAL" clId="{00C4FAC7-1918-4C5B-B01A-4A2A7A952E47}" dt="2023-02-06T07:04:58.288" v="249" actId="26606"/>
          <ac:spMkLst>
            <pc:docMk/>
            <pc:sldMk cId="2696291240" sldId="296"/>
            <ac:spMk id="4" creationId="{1A15E36A-6DC8-448B-89B9-1BF4AD10ABC1}"/>
          </ac:spMkLst>
        </pc:spChg>
        <pc:spChg chg="add del mod">
          <ac:chgData name="Divya Karuna" userId="367900e0-2546-4206-a905-1a72de16aa64" providerId="ADAL" clId="{00C4FAC7-1918-4C5B-B01A-4A2A7A952E47}" dt="2023-02-06T07:08:50.710" v="280" actId="21"/>
          <ac:spMkLst>
            <pc:docMk/>
            <pc:sldMk cId="2696291240" sldId="296"/>
            <ac:spMk id="7" creationId="{BA649B9F-1FCE-C2AD-D39A-6D18221DACF0}"/>
          </ac:spMkLst>
        </pc:spChg>
        <pc:spChg chg="del">
          <ac:chgData name="Divya Karuna" userId="367900e0-2546-4206-a905-1a72de16aa64" providerId="ADAL" clId="{00C4FAC7-1918-4C5B-B01A-4A2A7A952E47}" dt="2023-02-06T07:04:11.502" v="240" actId="478"/>
          <ac:spMkLst>
            <pc:docMk/>
            <pc:sldMk cId="2696291240" sldId="296"/>
            <ac:spMk id="10" creationId="{2106988A-B4E6-4CDF-BDB2-94E2C96A8DE4}"/>
          </ac:spMkLst>
        </pc:spChg>
        <pc:spChg chg="add del">
          <ac:chgData name="Divya Karuna" userId="367900e0-2546-4206-a905-1a72de16aa64" providerId="ADAL" clId="{00C4FAC7-1918-4C5B-B01A-4A2A7A952E47}" dt="2023-02-06T07:08:28.851" v="271"/>
          <ac:spMkLst>
            <pc:docMk/>
            <pc:sldMk cId="2696291240" sldId="296"/>
            <ac:spMk id="11" creationId="{DEE3B3AA-DF95-5785-5AD5-EC78218DB805}"/>
          </ac:spMkLst>
        </pc:spChg>
        <pc:spChg chg="add del">
          <ac:chgData name="Divya Karuna" userId="367900e0-2546-4206-a905-1a72de16aa64" providerId="ADAL" clId="{00C4FAC7-1918-4C5B-B01A-4A2A7A952E47}" dt="2023-02-06T07:08:33.475" v="273"/>
          <ac:spMkLst>
            <pc:docMk/>
            <pc:sldMk cId="2696291240" sldId="296"/>
            <ac:spMk id="12" creationId="{6FAE58D1-4561-2CD5-4000-64B0788A9245}"/>
          </ac:spMkLst>
        </pc:spChg>
        <pc:spChg chg="add del">
          <ac:chgData name="Divya Karuna" userId="367900e0-2546-4206-a905-1a72de16aa64" providerId="ADAL" clId="{00C4FAC7-1918-4C5B-B01A-4A2A7A952E47}" dt="2023-02-06T07:08:41.255" v="278"/>
          <ac:spMkLst>
            <pc:docMk/>
            <pc:sldMk cId="2696291240" sldId="296"/>
            <ac:spMk id="13" creationId="{8D97D039-63FE-6609-B4B9-071DBF9B8AFB}"/>
          </ac:spMkLst>
        </pc:spChg>
        <pc:spChg chg="add del">
          <ac:chgData name="Divya Karuna" userId="367900e0-2546-4206-a905-1a72de16aa64" providerId="ADAL" clId="{00C4FAC7-1918-4C5B-B01A-4A2A7A952E47}" dt="2023-02-06T07:08:50.710" v="280" actId="21"/>
          <ac:spMkLst>
            <pc:docMk/>
            <pc:sldMk cId="2696291240" sldId="296"/>
            <ac:spMk id="14" creationId="{D95EFB11-1934-3483-99A3-24BBF3D78453}"/>
          </ac:spMkLst>
        </pc:spChg>
        <pc:spChg chg="add del mod">
          <ac:chgData name="Divya Karuna" userId="367900e0-2546-4206-a905-1a72de16aa64" providerId="ADAL" clId="{00C4FAC7-1918-4C5B-B01A-4A2A7A952E47}" dt="2023-02-06T07:43:10.427" v="503" actId="12084"/>
          <ac:spMkLst>
            <pc:docMk/>
            <pc:sldMk cId="2696291240" sldId="296"/>
            <ac:spMk id="15" creationId="{591B8686-4FAE-AC90-155A-F514F905C09A}"/>
          </ac:spMkLst>
        </pc:spChg>
        <pc:spChg chg="del">
          <ac:chgData name="Divya Karuna" userId="367900e0-2546-4206-a905-1a72de16aa64" providerId="ADAL" clId="{00C4FAC7-1918-4C5B-B01A-4A2A7A952E47}" dt="2023-02-06T07:04:08.118" v="239" actId="478"/>
          <ac:spMkLst>
            <pc:docMk/>
            <pc:sldMk cId="2696291240" sldId="296"/>
            <ac:spMk id="18" creationId="{0A7CEACF-D62C-E392-D5D0-FE0536C070BA}"/>
          </ac:spMkLst>
        </pc:spChg>
        <pc:spChg chg="del mod">
          <ac:chgData name="Divya Karuna" userId="367900e0-2546-4206-a905-1a72de16aa64" providerId="ADAL" clId="{00C4FAC7-1918-4C5B-B01A-4A2A7A952E47}" dt="2023-02-06T07:06:00.540" v="266" actId="478"/>
          <ac:spMkLst>
            <pc:docMk/>
            <pc:sldMk cId="2696291240" sldId="296"/>
            <ac:spMk id="21" creationId="{EBC01148-E680-9C86-8B46-FABBDD0259A7}"/>
          </ac:spMkLst>
        </pc:spChg>
        <pc:spChg chg="add del">
          <ac:chgData name="Divya Karuna" userId="367900e0-2546-4206-a905-1a72de16aa64" providerId="ADAL" clId="{00C4FAC7-1918-4C5B-B01A-4A2A7A952E47}" dt="2023-02-06T07:04:58.288" v="249" actId="26606"/>
          <ac:spMkLst>
            <pc:docMk/>
            <pc:sldMk cId="2696291240" sldId="296"/>
            <ac:spMk id="26" creationId="{F13C74B1-5B17-4795-BED0-7140497B445A}"/>
          </ac:spMkLst>
        </pc:spChg>
        <pc:spChg chg="add del">
          <ac:chgData name="Divya Karuna" userId="367900e0-2546-4206-a905-1a72de16aa64" providerId="ADAL" clId="{00C4FAC7-1918-4C5B-B01A-4A2A7A952E47}" dt="2023-02-06T07:04:58.288" v="249" actId="26606"/>
          <ac:spMkLst>
            <pc:docMk/>
            <pc:sldMk cId="2696291240" sldId="296"/>
            <ac:spMk id="28" creationId="{D4974D33-8DC5-464E-8C6D-BE58F0669C17}"/>
          </ac:spMkLst>
        </pc:spChg>
        <pc:graphicFrameChg chg="add mod modGraphic">
          <ac:chgData name="Divya Karuna" userId="367900e0-2546-4206-a905-1a72de16aa64" providerId="ADAL" clId="{00C4FAC7-1918-4C5B-B01A-4A2A7A952E47}" dt="2023-02-06T07:47:50.002" v="565" actId="207"/>
          <ac:graphicFrameMkLst>
            <pc:docMk/>
            <pc:sldMk cId="2696291240" sldId="296"/>
            <ac:graphicFrameMk id="16" creationId="{A03E6D5A-A19F-0C1E-8473-CC662C3EFD21}"/>
          </ac:graphicFrameMkLst>
        </pc:graphicFrameChg>
        <pc:picChg chg="add mod">
          <ac:chgData name="Divya Karuna" userId="367900e0-2546-4206-a905-1a72de16aa64" providerId="ADAL" clId="{00C4FAC7-1918-4C5B-B01A-4A2A7A952E47}" dt="2023-02-06T07:04:58.288" v="249" actId="26606"/>
          <ac:picMkLst>
            <pc:docMk/>
            <pc:sldMk cId="2696291240" sldId="296"/>
            <ac:picMk id="6" creationId="{809BBD46-B07B-6083-DBE0-6BA49FE0EB3B}"/>
          </ac:picMkLst>
        </pc:picChg>
        <pc:picChg chg="del">
          <ac:chgData name="Divya Karuna" userId="367900e0-2546-4206-a905-1a72de16aa64" providerId="ADAL" clId="{00C4FAC7-1918-4C5B-B01A-4A2A7A952E47}" dt="2023-02-06T07:03:57.738" v="234" actId="478"/>
          <ac:picMkLst>
            <pc:docMk/>
            <pc:sldMk cId="2696291240" sldId="296"/>
            <ac:picMk id="8" creationId="{0243BD15-A17E-7020-FC4A-AB214498B9F4}"/>
          </ac:picMkLst>
        </pc:picChg>
        <pc:picChg chg="ord">
          <ac:chgData name="Divya Karuna" userId="367900e0-2546-4206-a905-1a72de16aa64" providerId="ADAL" clId="{00C4FAC7-1918-4C5B-B01A-4A2A7A952E47}" dt="2023-02-06T07:04:58.288" v="249" actId="26606"/>
          <ac:picMkLst>
            <pc:docMk/>
            <pc:sldMk cId="2696291240" sldId="296"/>
            <ac:picMk id="9" creationId="{54B02001-BDF0-4FD9-84DC-4C5F3877F878}"/>
          </ac:picMkLst>
        </pc:picChg>
        <pc:picChg chg="del">
          <ac:chgData name="Divya Karuna" userId="367900e0-2546-4206-a905-1a72de16aa64" providerId="ADAL" clId="{00C4FAC7-1918-4C5B-B01A-4A2A7A952E47}" dt="2023-02-06T07:03:59.443" v="235" actId="478"/>
          <ac:picMkLst>
            <pc:docMk/>
            <pc:sldMk cId="2696291240" sldId="296"/>
            <ac:picMk id="20" creationId="{A11158C8-D752-76DA-5F1D-BB33C728A13D}"/>
          </ac:picMkLst>
        </pc:picChg>
        <pc:picChg chg="del mod">
          <ac:chgData name="Divya Karuna" userId="367900e0-2546-4206-a905-1a72de16aa64" providerId="ADAL" clId="{00C4FAC7-1918-4C5B-B01A-4A2A7A952E47}" dt="2023-02-06T07:04:03.945" v="238" actId="478"/>
          <ac:picMkLst>
            <pc:docMk/>
            <pc:sldMk cId="2696291240" sldId="296"/>
            <ac:picMk id="23" creationId="{8D01D0FF-0B72-C9C5-F7F3-4FF146C57D5E}"/>
          </ac:picMkLst>
        </pc:picChg>
        <pc:picChg chg="add del">
          <ac:chgData name="Divya Karuna" userId="367900e0-2546-4206-a905-1a72de16aa64" providerId="ADAL" clId="{00C4FAC7-1918-4C5B-B01A-4A2A7A952E47}" dt="2023-02-06T07:06:31.964" v="268"/>
          <ac:picMkLst>
            <pc:docMk/>
            <pc:sldMk cId="2696291240" sldId="296"/>
            <ac:picMk id="1026" creationId="{CB6F13B4-5B35-2F55-17C5-CF6E0715FA2D}"/>
          </ac:picMkLst>
        </pc:picChg>
      </pc:sldChg>
      <pc:sldChg chg="addSp delSp modSp add mod">
        <pc:chgData name="Divya Karuna" userId="367900e0-2546-4206-a905-1a72de16aa64" providerId="ADAL" clId="{00C4FAC7-1918-4C5B-B01A-4A2A7A952E47}" dt="2023-02-06T08:24:22.976" v="862" actId="14100"/>
        <pc:sldMkLst>
          <pc:docMk/>
          <pc:sldMk cId="492433788" sldId="297"/>
        </pc:sldMkLst>
        <pc:spChg chg="mod">
          <ac:chgData name="Divya Karuna" userId="367900e0-2546-4206-a905-1a72de16aa64" providerId="ADAL" clId="{00C4FAC7-1918-4C5B-B01A-4A2A7A952E47}" dt="2023-02-06T08:10:50.976" v="587" actId="14100"/>
          <ac:spMkLst>
            <pc:docMk/>
            <pc:sldMk cId="492433788" sldId="297"/>
            <ac:spMk id="2" creationId="{B7BD07DE-3805-4817-8661-83F30FB604DB}"/>
          </ac:spMkLst>
        </pc:spChg>
        <pc:spChg chg="del mod">
          <ac:chgData name="Divya Karuna" userId="367900e0-2546-4206-a905-1a72de16aa64" providerId="ADAL" clId="{00C4FAC7-1918-4C5B-B01A-4A2A7A952E47}" dt="2023-02-06T08:22:38.172" v="844" actId="12084"/>
          <ac:spMkLst>
            <pc:docMk/>
            <pc:sldMk cId="492433788" sldId="297"/>
            <ac:spMk id="3" creationId="{9BAAD824-E2E0-7660-8355-97134FDE1CB2}"/>
          </ac:spMkLst>
        </pc:spChg>
        <pc:spChg chg="del">
          <ac:chgData name="Divya Karuna" userId="367900e0-2546-4206-a905-1a72de16aa64" providerId="ADAL" clId="{00C4FAC7-1918-4C5B-B01A-4A2A7A952E47}" dt="2023-02-06T08:10:25.501" v="571" actId="478"/>
          <ac:spMkLst>
            <pc:docMk/>
            <pc:sldMk cId="492433788" sldId="297"/>
            <ac:spMk id="10" creationId="{2106988A-B4E6-4CDF-BDB2-94E2C96A8DE4}"/>
          </ac:spMkLst>
        </pc:spChg>
        <pc:spChg chg="del">
          <ac:chgData name="Divya Karuna" userId="367900e0-2546-4206-a905-1a72de16aa64" providerId="ADAL" clId="{00C4FAC7-1918-4C5B-B01A-4A2A7A952E47}" dt="2023-02-06T08:10:29.206" v="572" actId="478"/>
          <ac:spMkLst>
            <pc:docMk/>
            <pc:sldMk cId="492433788" sldId="297"/>
            <ac:spMk id="18" creationId="{0A7CEACF-D62C-E392-D5D0-FE0536C070BA}"/>
          </ac:spMkLst>
        </pc:spChg>
        <pc:spChg chg="del">
          <ac:chgData name="Divya Karuna" userId="367900e0-2546-4206-a905-1a72de16aa64" providerId="ADAL" clId="{00C4FAC7-1918-4C5B-B01A-4A2A7A952E47}" dt="2023-02-06T08:08:04.557" v="567" actId="478"/>
          <ac:spMkLst>
            <pc:docMk/>
            <pc:sldMk cId="492433788" sldId="297"/>
            <ac:spMk id="21" creationId="{EBC01148-E680-9C86-8B46-FABBDD0259A7}"/>
          </ac:spMkLst>
        </pc:spChg>
        <pc:graphicFrameChg chg="add mod modGraphic">
          <ac:chgData name="Divya Karuna" userId="367900e0-2546-4206-a905-1a72de16aa64" providerId="ADAL" clId="{00C4FAC7-1918-4C5B-B01A-4A2A7A952E47}" dt="2023-02-06T08:24:22.976" v="862" actId="14100"/>
          <ac:graphicFrameMkLst>
            <pc:docMk/>
            <pc:sldMk cId="492433788" sldId="297"/>
            <ac:graphicFrameMk id="5" creationId="{DE8859FE-992B-367D-9689-3777E2454371}"/>
          </ac:graphicFrameMkLst>
        </pc:graphicFrameChg>
        <pc:picChg chg="del">
          <ac:chgData name="Divya Karuna" userId="367900e0-2546-4206-a905-1a72de16aa64" providerId="ADAL" clId="{00C4FAC7-1918-4C5B-B01A-4A2A7A952E47}" dt="2023-02-06T08:10:13.118" v="568" actId="478"/>
          <ac:picMkLst>
            <pc:docMk/>
            <pc:sldMk cId="492433788" sldId="297"/>
            <ac:picMk id="8" creationId="{0243BD15-A17E-7020-FC4A-AB214498B9F4}"/>
          </ac:picMkLst>
        </pc:picChg>
        <pc:picChg chg="del">
          <ac:chgData name="Divya Karuna" userId="367900e0-2546-4206-a905-1a72de16aa64" providerId="ADAL" clId="{00C4FAC7-1918-4C5B-B01A-4A2A7A952E47}" dt="2023-02-06T08:10:14.856" v="569" actId="478"/>
          <ac:picMkLst>
            <pc:docMk/>
            <pc:sldMk cId="492433788" sldId="297"/>
            <ac:picMk id="20" creationId="{A11158C8-D752-76DA-5F1D-BB33C728A13D}"/>
          </ac:picMkLst>
        </pc:picChg>
        <pc:picChg chg="del">
          <ac:chgData name="Divya Karuna" userId="367900e0-2546-4206-a905-1a72de16aa64" providerId="ADAL" clId="{00C4FAC7-1918-4C5B-B01A-4A2A7A952E47}" dt="2023-02-06T08:08:00.604" v="566" actId="478"/>
          <ac:picMkLst>
            <pc:docMk/>
            <pc:sldMk cId="492433788" sldId="297"/>
            <ac:picMk id="23" creationId="{8D01D0FF-0B72-C9C5-F7F3-4FF146C57D5E}"/>
          </ac:picMkLst>
        </pc:picChg>
        <pc:picChg chg="add mod">
          <ac:chgData name="Divya Karuna" userId="367900e0-2546-4206-a905-1a72de16aa64" providerId="ADAL" clId="{00C4FAC7-1918-4C5B-B01A-4A2A7A952E47}" dt="2023-02-06T08:24:18.707" v="861" actId="1076"/>
          <ac:picMkLst>
            <pc:docMk/>
            <pc:sldMk cId="492433788" sldId="297"/>
            <ac:picMk id="2050" creationId="{7CD18CCA-A907-C64D-AC39-30B5EC131518}"/>
          </ac:picMkLst>
        </pc:picChg>
      </pc:sldChg>
      <pc:sldChg chg="addSp delSp modSp add mod">
        <pc:chgData name="Divya Karuna" userId="367900e0-2546-4206-a905-1a72de16aa64" providerId="ADAL" clId="{00C4FAC7-1918-4C5B-B01A-4A2A7A952E47}" dt="2023-02-06T10:56:17.299" v="1758" actId="113"/>
        <pc:sldMkLst>
          <pc:docMk/>
          <pc:sldMk cId="3532366838" sldId="298"/>
        </pc:sldMkLst>
        <pc:spChg chg="mod">
          <ac:chgData name="Divya Karuna" userId="367900e0-2546-4206-a905-1a72de16aa64" providerId="ADAL" clId="{00C4FAC7-1918-4C5B-B01A-4A2A7A952E47}" dt="2023-02-06T10:56:17.299" v="1758" actId="113"/>
          <ac:spMkLst>
            <pc:docMk/>
            <pc:sldMk cId="3532366838" sldId="298"/>
            <ac:spMk id="2" creationId="{B7BD07DE-3805-4817-8661-83F30FB604DB}"/>
          </ac:spMkLst>
        </pc:spChg>
        <pc:spChg chg="del mod">
          <ac:chgData name="Divya Karuna" userId="367900e0-2546-4206-a905-1a72de16aa64" providerId="ADAL" clId="{00C4FAC7-1918-4C5B-B01A-4A2A7A952E47}" dt="2023-02-06T10:32:15.806" v="1412" actId="478"/>
          <ac:spMkLst>
            <pc:docMk/>
            <pc:sldMk cId="3532366838" sldId="298"/>
            <ac:spMk id="3" creationId="{8FB8F300-4B2D-821C-46B5-1192BE201650}"/>
          </ac:spMkLst>
        </pc:spChg>
        <pc:spChg chg="mod">
          <ac:chgData name="Divya Karuna" userId="367900e0-2546-4206-a905-1a72de16aa64" providerId="ADAL" clId="{00C4FAC7-1918-4C5B-B01A-4A2A7A952E47}" dt="2023-02-06T10:54:19.219" v="1741" actId="1076"/>
          <ac:spMkLst>
            <pc:docMk/>
            <pc:sldMk cId="3532366838" sldId="298"/>
            <ac:spMk id="4" creationId="{1A15E36A-6DC8-448B-89B9-1BF4AD10ABC1}"/>
          </ac:spMkLst>
        </pc:spChg>
        <pc:spChg chg="add del mod">
          <ac:chgData name="Divya Karuna" userId="367900e0-2546-4206-a905-1a72de16aa64" providerId="ADAL" clId="{00C4FAC7-1918-4C5B-B01A-4A2A7A952E47}" dt="2023-02-06T10:48:39.431" v="1584" actId="12084"/>
          <ac:spMkLst>
            <pc:docMk/>
            <pc:sldMk cId="3532366838" sldId="298"/>
            <ac:spMk id="5" creationId="{20345684-B61D-B400-D8DB-07BBC6E54C39}"/>
          </ac:spMkLst>
        </pc:spChg>
        <pc:spChg chg="del">
          <ac:chgData name="Divya Karuna" userId="367900e0-2546-4206-a905-1a72de16aa64" providerId="ADAL" clId="{00C4FAC7-1918-4C5B-B01A-4A2A7A952E47}" dt="2023-02-06T10:32:25.885" v="1416" actId="478"/>
          <ac:spMkLst>
            <pc:docMk/>
            <pc:sldMk cId="3532366838" sldId="298"/>
            <ac:spMk id="10" creationId="{2106988A-B4E6-4CDF-BDB2-94E2C96A8DE4}"/>
          </ac:spMkLst>
        </pc:spChg>
        <pc:spChg chg="del">
          <ac:chgData name="Divya Karuna" userId="367900e0-2546-4206-a905-1a72de16aa64" providerId="ADAL" clId="{00C4FAC7-1918-4C5B-B01A-4A2A7A952E47}" dt="2023-02-06T10:32:21.745" v="1414" actId="478"/>
          <ac:spMkLst>
            <pc:docMk/>
            <pc:sldMk cId="3532366838" sldId="298"/>
            <ac:spMk id="15" creationId="{E98D4A3B-5254-8DDA-B174-550FD87EAEFC}"/>
          </ac:spMkLst>
        </pc:spChg>
        <pc:graphicFrameChg chg="add mod modGraphic">
          <ac:chgData name="Divya Karuna" userId="367900e0-2546-4206-a905-1a72de16aa64" providerId="ADAL" clId="{00C4FAC7-1918-4C5B-B01A-4A2A7A952E47}" dt="2023-02-06T10:56:00.719" v="1753" actId="1076"/>
          <ac:graphicFrameMkLst>
            <pc:docMk/>
            <pc:sldMk cId="3532366838" sldId="298"/>
            <ac:graphicFrameMk id="6" creationId="{35D69B77-B19C-27B5-DD32-EE3975CFE5C9}"/>
          </ac:graphicFrameMkLst>
        </pc:graphicFrameChg>
        <pc:picChg chg="del">
          <ac:chgData name="Divya Karuna" userId="367900e0-2546-4206-a905-1a72de16aa64" providerId="ADAL" clId="{00C4FAC7-1918-4C5B-B01A-4A2A7A952E47}" dt="2023-02-06T10:32:19.579" v="1413" actId="478"/>
          <ac:picMkLst>
            <pc:docMk/>
            <pc:sldMk cId="3532366838" sldId="298"/>
            <ac:picMk id="7" creationId="{6CDEA8A1-AE3A-CFB3-F77F-20A075C9C5E0}"/>
          </ac:picMkLst>
        </pc:picChg>
        <pc:picChg chg="del">
          <ac:chgData name="Divya Karuna" userId="367900e0-2546-4206-a905-1a72de16aa64" providerId="ADAL" clId="{00C4FAC7-1918-4C5B-B01A-4A2A7A952E47}" dt="2023-02-06T10:32:12.473" v="1410" actId="478"/>
          <ac:picMkLst>
            <pc:docMk/>
            <pc:sldMk cId="3532366838" sldId="298"/>
            <ac:picMk id="12" creationId="{FB9CDCE7-FA3E-B488-AC36-D074CE4FEF5D}"/>
          </ac:picMkLst>
        </pc:picChg>
        <pc:picChg chg="del">
          <ac:chgData name="Divya Karuna" userId="367900e0-2546-4206-a905-1a72de16aa64" providerId="ADAL" clId="{00C4FAC7-1918-4C5B-B01A-4A2A7A952E47}" dt="2023-02-06T10:32:23.355" v="1415" actId="478"/>
          <ac:picMkLst>
            <pc:docMk/>
            <pc:sldMk cId="3532366838" sldId="298"/>
            <ac:picMk id="14" creationId="{12EA15A0-01AF-001A-142A-5310FC1FCDCD}"/>
          </ac:picMkLst>
        </pc:picChg>
        <pc:picChg chg="add del mod">
          <ac:chgData name="Divya Karuna" userId="367900e0-2546-4206-a905-1a72de16aa64" providerId="ADAL" clId="{00C4FAC7-1918-4C5B-B01A-4A2A7A952E47}" dt="2023-02-06T10:32:57.869" v="1424" actId="478"/>
          <ac:picMkLst>
            <pc:docMk/>
            <pc:sldMk cId="3532366838" sldId="298"/>
            <ac:picMk id="5122" creationId="{81900030-C92E-F154-6FA3-2E48F39D1475}"/>
          </ac:picMkLst>
        </pc:picChg>
        <pc:picChg chg="add mod">
          <ac:chgData name="Divya Karuna" userId="367900e0-2546-4206-a905-1a72de16aa64" providerId="ADAL" clId="{00C4FAC7-1918-4C5B-B01A-4A2A7A952E47}" dt="2023-02-06T10:56:06.225" v="1754" actId="14100"/>
          <ac:picMkLst>
            <pc:docMk/>
            <pc:sldMk cId="3532366838" sldId="298"/>
            <ac:picMk id="5124" creationId="{D0E5B059-150E-8249-DF7B-221293207343}"/>
          </ac:picMkLst>
        </pc:picChg>
      </pc:sldChg>
      <pc:sldChg chg="add del">
        <pc:chgData name="Divya Karuna" userId="367900e0-2546-4206-a905-1a72de16aa64" providerId="ADAL" clId="{00C4FAC7-1918-4C5B-B01A-4A2A7A952E47}" dt="2023-02-06T11:24:32.940" v="1940" actId="47"/>
        <pc:sldMkLst>
          <pc:docMk/>
          <pc:sldMk cId="1801728826" sldId="299"/>
        </pc:sldMkLst>
      </pc:sldChg>
      <pc:sldChg chg="addSp delSp modSp add del mod">
        <pc:chgData name="Divya Karuna" userId="367900e0-2546-4206-a905-1a72de16aa64" providerId="ADAL" clId="{00C4FAC7-1918-4C5B-B01A-4A2A7A952E47}" dt="2023-02-06T11:22:22.728" v="1933" actId="47"/>
        <pc:sldMkLst>
          <pc:docMk/>
          <pc:sldMk cId="56798277" sldId="300"/>
        </pc:sldMkLst>
        <pc:spChg chg="mod">
          <ac:chgData name="Divya Karuna" userId="367900e0-2546-4206-a905-1a72de16aa64" providerId="ADAL" clId="{00C4FAC7-1918-4C5B-B01A-4A2A7A952E47}" dt="2023-02-06T11:12:01.825" v="1872" actId="26606"/>
          <ac:spMkLst>
            <pc:docMk/>
            <pc:sldMk cId="56798277" sldId="300"/>
            <ac:spMk id="3" creationId="{9EBE0ABD-9112-67CA-F34B-ABAE06C6C41B}"/>
          </ac:spMkLst>
        </pc:spChg>
        <pc:spChg chg="mod ord">
          <ac:chgData name="Divya Karuna" userId="367900e0-2546-4206-a905-1a72de16aa64" providerId="ADAL" clId="{00C4FAC7-1918-4C5B-B01A-4A2A7A952E47}" dt="2023-02-06T11:12:01.825" v="1872" actId="26606"/>
          <ac:spMkLst>
            <pc:docMk/>
            <pc:sldMk cId="56798277" sldId="300"/>
            <ac:spMk id="4" creationId="{1A15E36A-6DC8-448B-89B9-1BF4AD10ABC1}"/>
          </ac:spMkLst>
        </pc:spChg>
        <pc:spChg chg="del mod">
          <ac:chgData name="Divya Karuna" userId="367900e0-2546-4206-a905-1a72de16aa64" providerId="ADAL" clId="{00C4FAC7-1918-4C5B-B01A-4A2A7A952E47}" dt="2023-02-06T11:11:40.354" v="1869" actId="478"/>
          <ac:spMkLst>
            <pc:docMk/>
            <pc:sldMk cId="56798277" sldId="300"/>
            <ac:spMk id="10" creationId="{2106988A-B4E6-4CDF-BDB2-94E2C96A8DE4}"/>
          </ac:spMkLst>
        </pc:spChg>
        <pc:spChg chg="mod">
          <ac:chgData name="Divya Karuna" userId="367900e0-2546-4206-a905-1a72de16aa64" providerId="ADAL" clId="{00C4FAC7-1918-4C5B-B01A-4A2A7A952E47}" dt="2023-02-06T11:13:27.707" v="1894" actId="1076"/>
          <ac:spMkLst>
            <pc:docMk/>
            <pc:sldMk cId="56798277" sldId="300"/>
            <ac:spMk id="11" creationId="{93782039-14DA-C42E-388A-E286EF01B5A5}"/>
          </ac:spMkLst>
        </pc:spChg>
        <pc:spChg chg="add del">
          <ac:chgData name="Divya Karuna" userId="367900e0-2546-4206-a905-1a72de16aa64" providerId="ADAL" clId="{00C4FAC7-1918-4C5B-B01A-4A2A7A952E47}" dt="2023-02-06T11:12:01.825" v="1872" actId="26606"/>
          <ac:spMkLst>
            <pc:docMk/>
            <pc:sldMk cId="56798277" sldId="300"/>
            <ac:spMk id="32" creationId="{2B97F24A-32CE-4C1C-A50D-3016B394DCFB}"/>
          </ac:spMkLst>
        </pc:spChg>
        <pc:spChg chg="add del">
          <ac:chgData name="Divya Karuna" userId="367900e0-2546-4206-a905-1a72de16aa64" providerId="ADAL" clId="{00C4FAC7-1918-4C5B-B01A-4A2A7A952E47}" dt="2023-02-06T11:12:01.825" v="1872" actId="26606"/>
          <ac:spMkLst>
            <pc:docMk/>
            <pc:sldMk cId="56798277" sldId="300"/>
            <ac:spMk id="34" creationId="{CD8B4F24-440B-49E9-B85D-733523DC064B}"/>
          </ac:spMkLst>
        </pc:spChg>
        <pc:spChg chg="add del">
          <ac:chgData name="Divya Karuna" userId="367900e0-2546-4206-a905-1a72de16aa64" providerId="ADAL" clId="{00C4FAC7-1918-4C5B-B01A-4A2A7A952E47}" dt="2023-02-06T11:12:01.825" v="1872" actId="26606"/>
          <ac:spMkLst>
            <pc:docMk/>
            <pc:sldMk cId="56798277" sldId="300"/>
            <ac:spMk id="7175" creationId="{5E39A796-BE83-48B1-B33F-35C4A32AAB57}"/>
          </ac:spMkLst>
        </pc:spChg>
        <pc:spChg chg="add del">
          <ac:chgData name="Divya Karuna" userId="367900e0-2546-4206-a905-1a72de16aa64" providerId="ADAL" clId="{00C4FAC7-1918-4C5B-B01A-4A2A7A952E47}" dt="2023-02-06T11:12:01.825" v="1872" actId="26606"/>
          <ac:spMkLst>
            <pc:docMk/>
            <pc:sldMk cId="56798277" sldId="300"/>
            <ac:spMk id="7177" creationId="{72F84B47-E267-4194-8194-831DB7B5547F}"/>
          </ac:spMkLst>
        </pc:spChg>
        <pc:picChg chg="del">
          <ac:chgData name="Divya Karuna" userId="367900e0-2546-4206-a905-1a72de16aa64" providerId="ADAL" clId="{00C4FAC7-1918-4C5B-B01A-4A2A7A952E47}" dt="2023-02-06T11:11:24.661" v="1866" actId="478"/>
          <ac:picMkLst>
            <pc:docMk/>
            <pc:sldMk cId="56798277" sldId="300"/>
            <ac:picMk id="7" creationId="{5C01A551-35FD-D41C-834A-2392F84B872F}"/>
          </ac:picMkLst>
        </pc:picChg>
        <pc:picChg chg="ord">
          <ac:chgData name="Divya Karuna" userId="367900e0-2546-4206-a905-1a72de16aa64" providerId="ADAL" clId="{00C4FAC7-1918-4C5B-B01A-4A2A7A952E47}" dt="2023-02-06T11:12:01.825" v="1872" actId="26606"/>
          <ac:picMkLst>
            <pc:docMk/>
            <pc:sldMk cId="56798277" sldId="300"/>
            <ac:picMk id="9" creationId="{54B02001-BDF0-4FD9-84DC-4C5F3877F878}"/>
          </ac:picMkLst>
        </pc:picChg>
        <pc:picChg chg="add mod">
          <ac:chgData name="Divya Karuna" userId="367900e0-2546-4206-a905-1a72de16aa64" providerId="ADAL" clId="{00C4FAC7-1918-4C5B-B01A-4A2A7A952E47}" dt="2023-02-06T11:12:07.676" v="1874" actId="1076"/>
          <ac:picMkLst>
            <pc:docMk/>
            <pc:sldMk cId="56798277" sldId="300"/>
            <ac:picMk id="7170" creationId="{D4C5B515-85BE-1338-B866-B3E029428E5C}"/>
          </ac:picMkLst>
        </pc:picChg>
      </pc:sldChg>
      <pc:sldChg chg="addSp delSp modSp add mod">
        <pc:chgData name="Divya Karuna" userId="367900e0-2546-4206-a905-1a72de16aa64" providerId="ADAL" clId="{00C4FAC7-1918-4C5B-B01A-4A2A7A952E47}" dt="2023-02-06T11:24:23.926" v="1939"/>
        <pc:sldMkLst>
          <pc:docMk/>
          <pc:sldMk cId="1216135827" sldId="301"/>
        </pc:sldMkLst>
        <pc:spChg chg="del mod">
          <ac:chgData name="Divya Karuna" userId="367900e0-2546-4206-a905-1a72de16aa64" providerId="ADAL" clId="{00C4FAC7-1918-4C5B-B01A-4A2A7A952E47}" dt="2023-02-06T11:13:37.341" v="1898" actId="478"/>
          <ac:spMkLst>
            <pc:docMk/>
            <pc:sldMk cId="1216135827" sldId="301"/>
            <ac:spMk id="2" creationId="{B7BD07DE-3805-4817-8661-83F30FB604DB}"/>
          </ac:spMkLst>
        </pc:spChg>
        <pc:spChg chg="add del">
          <ac:chgData name="Divya Karuna" userId="367900e0-2546-4206-a905-1a72de16aa64" providerId="ADAL" clId="{00C4FAC7-1918-4C5B-B01A-4A2A7A952E47}" dt="2023-02-06T11:13:20.325" v="1893" actId="478"/>
          <ac:spMkLst>
            <pc:docMk/>
            <pc:sldMk cId="1216135827" sldId="301"/>
            <ac:spMk id="5" creationId="{8BE7F77E-D4B7-3F1D-1997-5F5EFD03E0D2}"/>
          </ac:spMkLst>
        </pc:spChg>
        <pc:spChg chg="add mod">
          <ac:chgData name="Divya Karuna" userId="367900e0-2546-4206-a905-1a72de16aa64" providerId="ADAL" clId="{00C4FAC7-1918-4C5B-B01A-4A2A7A952E47}" dt="2023-02-06T11:13:47.888" v="1901" actId="1076"/>
          <ac:spMkLst>
            <pc:docMk/>
            <pc:sldMk cId="1216135827" sldId="301"/>
            <ac:spMk id="6" creationId="{E45A8B8A-276B-00B7-61AC-FAE97AFFC411}"/>
          </ac:spMkLst>
        </pc:spChg>
        <pc:spChg chg="add del mod">
          <ac:chgData name="Divya Karuna" userId="367900e0-2546-4206-a905-1a72de16aa64" providerId="ADAL" clId="{00C4FAC7-1918-4C5B-B01A-4A2A7A952E47}" dt="2023-02-06T11:13:42.840" v="1900" actId="478"/>
          <ac:spMkLst>
            <pc:docMk/>
            <pc:sldMk cId="1216135827" sldId="301"/>
            <ac:spMk id="10" creationId="{9C4E5F28-531B-E8B3-29C5-23175CBE55D1}"/>
          </ac:spMkLst>
        </pc:spChg>
        <pc:graphicFrameChg chg="mod modGraphic">
          <ac:chgData name="Divya Karuna" userId="367900e0-2546-4206-a905-1a72de16aa64" providerId="ADAL" clId="{00C4FAC7-1918-4C5B-B01A-4A2A7A952E47}" dt="2023-02-06T11:24:23.926" v="1939"/>
          <ac:graphicFrameMkLst>
            <pc:docMk/>
            <pc:sldMk cId="1216135827" sldId="301"/>
            <ac:graphicFrameMk id="7" creationId="{C015B189-C231-C68E-8415-9D038EE76B6F}"/>
          </ac:graphicFrameMkLst>
        </pc:graphicFrameChg>
        <pc:picChg chg="del">
          <ac:chgData name="Divya Karuna" userId="367900e0-2546-4206-a905-1a72de16aa64" providerId="ADAL" clId="{00C4FAC7-1918-4C5B-B01A-4A2A7A952E47}" dt="2023-02-06T11:13:13.680" v="1891" actId="478"/>
          <ac:picMkLst>
            <pc:docMk/>
            <pc:sldMk cId="1216135827" sldId="301"/>
            <ac:picMk id="6146" creationId="{7DE1E9B1-9298-4FCD-A281-24B951A24CF0}"/>
          </ac:picMkLst>
        </pc:picChg>
        <pc:picChg chg="add del mod">
          <ac:chgData name="Divya Karuna" userId="367900e0-2546-4206-a905-1a72de16aa64" providerId="ADAL" clId="{00C4FAC7-1918-4C5B-B01A-4A2A7A952E47}" dt="2023-02-06T11:15:36.056" v="1918" actId="14100"/>
          <ac:picMkLst>
            <pc:docMk/>
            <pc:sldMk cId="1216135827" sldId="301"/>
            <ac:picMk id="8194" creationId="{615A2F8E-BE30-D532-E15D-51265B0B58BA}"/>
          </ac:picMkLst>
        </pc:picChg>
      </pc:sldChg>
    </pc:docChg>
  </pc:docChgLst>
  <pc:docChgLst>
    <pc:chgData name="Chaitanya Krishna Kolla" userId="4d054d6f3067e101" providerId="LiveId" clId="{138F8694-E8F6-4737-9F52-82B3F86F99CC}"/>
    <pc:docChg chg="undo redo custSel addSld delSld modSld">
      <pc:chgData name="Chaitanya Krishna Kolla" userId="4d054d6f3067e101" providerId="LiveId" clId="{138F8694-E8F6-4737-9F52-82B3F86F99CC}" dt="2023-02-06T13:32:07.558" v="525"/>
      <pc:docMkLst>
        <pc:docMk/>
      </pc:docMkLst>
      <pc:sldChg chg="modSp mod">
        <pc:chgData name="Chaitanya Krishna Kolla" userId="4d054d6f3067e101" providerId="LiveId" clId="{138F8694-E8F6-4737-9F52-82B3F86F99CC}" dt="2023-02-06T13:25:12.162" v="502" actId="14100"/>
        <pc:sldMkLst>
          <pc:docMk/>
          <pc:sldMk cId="3696213295" sldId="261"/>
        </pc:sldMkLst>
        <pc:picChg chg="mod">
          <ac:chgData name="Chaitanya Krishna Kolla" userId="4d054d6f3067e101" providerId="LiveId" clId="{138F8694-E8F6-4737-9F52-82B3F86F99CC}" dt="2023-02-06T13:25:12.162" v="502" actId="14100"/>
          <ac:picMkLst>
            <pc:docMk/>
            <pc:sldMk cId="3696213295" sldId="261"/>
            <ac:picMk id="7" creationId="{79FE3A16-C6D0-744C-8417-26F3E9E4BB5C}"/>
          </ac:picMkLst>
        </pc:picChg>
      </pc:sldChg>
      <pc:sldChg chg="addSp delSp modSp mod">
        <pc:chgData name="Chaitanya Krishna Kolla" userId="4d054d6f3067e101" providerId="LiveId" clId="{138F8694-E8F6-4737-9F52-82B3F86F99CC}" dt="2023-02-06T12:40:00.948" v="74" actId="20577"/>
        <pc:sldMkLst>
          <pc:docMk/>
          <pc:sldMk cId="3444389745" sldId="263"/>
        </pc:sldMkLst>
        <pc:spChg chg="del">
          <ac:chgData name="Chaitanya Krishna Kolla" userId="4d054d6f3067e101" providerId="LiveId" clId="{138F8694-E8F6-4737-9F52-82B3F86F99CC}" dt="2023-02-06T12:28:25.725" v="1" actId="478"/>
          <ac:spMkLst>
            <pc:docMk/>
            <pc:sldMk cId="3444389745" sldId="263"/>
            <ac:spMk id="21" creationId="{EBC01148-E680-9C86-8B46-FABBDD0259A7}"/>
          </ac:spMkLst>
        </pc:spChg>
        <pc:graphicFrameChg chg="mod">
          <ac:chgData name="Chaitanya Krishna Kolla" userId="4d054d6f3067e101" providerId="LiveId" clId="{138F8694-E8F6-4737-9F52-82B3F86F99CC}" dt="2023-02-06T12:40:00.948" v="74" actId="20577"/>
          <ac:graphicFrameMkLst>
            <pc:docMk/>
            <pc:sldMk cId="3444389745" sldId="263"/>
            <ac:graphicFrameMk id="11" creationId="{E6594824-576D-0A4A-BC70-1474A8450B86}"/>
          </ac:graphicFrameMkLst>
        </pc:graphicFrameChg>
        <pc:picChg chg="add mod">
          <ac:chgData name="Chaitanya Krishna Kolla" userId="4d054d6f3067e101" providerId="LiveId" clId="{138F8694-E8F6-4737-9F52-82B3F86F99CC}" dt="2023-02-06T12:29:08.304" v="5" actId="1076"/>
          <ac:picMkLst>
            <pc:docMk/>
            <pc:sldMk cId="3444389745" sldId="263"/>
            <ac:picMk id="3" creationId="{843E9F7C-E6CD-2073-5D94-BC5D6D420311}"/>
          </ac:picMkLst>
        </pc:picChg>
        <pc:picChg chg="del">
          <ac:chgData name="Chaitanya Krishna Kolla" userId="4d054d6f3067e101" providerId="LiveId" clId="{138F8694-E8F6-4737-9F52-82B3F86F99CC}" dt="2023-02-06T12:28:21.185" v="0" actId="478"/>
          <ac:picMkLst>
            <pc:docMk/>
            <pc:sldMk cId="3444389745" sldId="263"/>
            <ac:picMk id="6" creationId="{38CC9753-CAA2-F91B-A248-B7BADE134EBC}"/>
          </ac:picMkLst>
        </pc:picChg>
      </pc:sldChg>
      <pc:sldChg chg="addSp delSp modSp mod">
        <pc:chgData name="Chaitanya Krishna Kolla" userId="4d054d6f3067e101" providerId="LiveId" clId="{138F8694-E8F6-4737-9F52-82B3F86F99CC}" dt="2023-02-06T13:32:07.558" v="525"/>
        <pc:sldMkLst>
          <pc:docMk/>
          <pc:sldMk cId="587461675" sldId="287"/>
        </pc:sldMkLst>
        <pc:spChg chg="del">
          <ac:chgData name="Chaitanya Krishna Kolla" userId="4d054d6f3067e101" providerId="LiveId" clId="{138F8694-E8F6-4737-9F52-82B3F86F99CC}" dt="2023-02-06T13:32:06.334" v="524" actId="478"/>
          <ac:spMkLst>
            <pc:docMk/>
            <pc:sldMk cId="587461675" sldId="287"/>
            <ac:spMk id="3" creationId="{F417A633-58FD-4788-87C4-F2F34ADC6219}"/>
          </ac:spMkLst>
        </pc:spChg>
        <pc:picChg chg="add mod">
          <ac:chgData name="Chaitanya Krishna Kolla" userId="4d054d6f3067e101" providerId="LiveId" clId="{138F8694-E8F6-4737-9F52-82B3F86F99CC}" dt="2023-02-06T13:32:07.558" v="525"/>
          <ac:picMkLst>
            <pc:docMk/>
            <pc:sldMk cId="587461675" sldId="287"/>
            <ac:picMk id="4" creationId="{41BC6098-1515-DBEC-C36F-357F1360E64A}"/>
          </ac:picMkLst>
        </pc:picChg>
      </pc:sldChg>
      <pc:sldChg chg="addSp delSp modSp mod">
        <pc:chgData name="Chaitanya Krishna Kolla" userId="4d054d6f3067e101" providerId="LiveId" clId="{138F8694-E8F6-4737-9F52-82B3F86F99CC}" dt="2023-02-06T13:03:27.975" v="360" actId="1076"/>
        <pc:sldMkLst>
          <pc:docMk/>
          <pc:sldMk cId="3576114198" sldId="290"/>
        </pc:sldMkLst>
        <pc:spChg chg="mod">
          <ac:chgData name="Chaitanya Krishna Kolla" userId="4d054d6f3067e101" providerId="LiveId" clId="{138F8694-E8F6-4737-9F52-82B3F86F99CC}" dt="2023-02-06T12:57:29.105" v="244" actId="27636"/>
          <ac:spMkLst>
            <pc:docMk/>
            <pc:sldMk cId="3576114198" sldId="290"/>
            <ac:spMk id="3" creationId="{8FB8F300-4B2D-821C-46B5-1192BE201650}"/>
          </ac:spMkLst>
        </pc:spChg>
        <pc:spChg chg="del">
          <ac:chgData name="Chaitanya Krishna Kolla" userId="4d054d6f3067e101" providerId="LiveId" clId="{138F8694-E8F6-4737-9F52-82B3F86F99CC}" dt="2023-02-06T13:02:12.578" v="338" actId="478"/>
          <ac:spMkLst>
            <pc:docMk/>
            <pc:sldMk cId="3576114198" sldId="290"/>
            <ac:spMk id="10" creationId="{2106988A-B4E6-4CDF-BDB2-94E2C96A8DE4}"/>
          </ac:spMkLst>
        </pc:spChg>
        <pc:spChg chg="mod">
          <ac:chgData name="Chaitanya Krishna Kolla" userId="4d054d6f3067e101" providerId="LiveId" clId="{138F8694-E8F6-4737-9F52-82B3F86F99CC}" dt="2023-02-06T12:57:23.256" v="242" actId="20577"/>
          <ac:spMkLst>
            <pc:docMk/>
            <pc:sldMk cId="3576114198" sldId="290"/>
            <ac:spMk id="15" creationId="{2ACA6B37-4C9F-ED4F-98BB-70FAF60F7379}"/>
          </ac:spMkLst>
        </pc:spChg>
        <pc:graphicFrameChg chg="mod">
          <ac:chgData name="Chaitanya Krishna Kolla" userId="4d054d6f3067e101" providerId="LiveId" clId="{138F8694-E8F6-4737-9F52-82B3F86F99CC}" dt="2023-02-06T12:57:47.951" v="257"/>
          <ac:graphicFrameMkLst>
            <pc:docMk/>
            <pc:sldMk cId="3576114198" sldId="290"/>
            <ac:graphicFrameMk id="13" creationId="{63003836-003F-AC87-0F01-CCC75A1FD094}"/>
          </ac:graphicFrameMkLst>
        </pc:graphicFrameChg>
        <pc:picChg chg="add mod">
          <ac:chgData name="Chaitanya Krishna Kolla" userId="4d054d6f3067e101" providerId="LiveId" clId="{138F8694-E8F6-4737-9F52-82B3F86F99CC}" dt="2023-02-06T13:02:42.995" v="354" actId="1036"/>
          <ac:picMkLst>
            <pc:docMk/>
            <pc:sldMk cId="3576114198" sldId="290"/>
            <ac:picMk id="5" creationId="{58554697-4DF7-091E-EA16-177FCC8B285B}"/>
          </ac:picMkLst>
        </pc:picChg>
        <pc:picChg chg="add mod">
          <ac:chgData name="Chaitanya Krishna Kolla" userId="4d054d6f3067e101" providerId="LiveId" clId="{138F8694-E8F6-4737-9F52-82B3F86F99CC}" dt="2023-02-06T13:03:27.975" v="360" actId="1076"/>
          <ac:picMkLst>
            <pc:docMk/>
            <pc:sldMk cId="3576114198" sldId="290"/>
            <ac:picMk id="6" creationId="{79E38E32-B5D6-EB2B-E94D-08608E9DD0EA}"/>
          </ac:picMkLst>
        </pc:picChg>
        <pc:picChg chg="del mod">
          <ac:chgData name="Chaitanya Krishna Kolla" userId="4d054d6f3067e101" providerId="LiveId" clId="{138F8694-E8F6-4737-9F52-82B3F86F99CC}" dt="2023-02-06T13:01:56.247" v="336" actId="478"/>
          <ac:picMkLst>
            <pc:docMk/>
            <pc:sldMk cId="3576114198" sldId="290"/>
            <ac:picMk id="3074" creationId="{C5205530-7A14-C334-7904-112C76A21319}"/>
          </ac:picMkLst>
        </pc:picChg>
        <pc:picChg chg="del">
          <ac:chgData name="Chaitanya Krishna Kolla" userId="4d054d6f3067e101" providerId="LiveId" clId="{138F8694-E8F6-4737-9F52-82B3F86F99CC}" dt="2023-02-06T13:02:50.076" v="355" actId="478"/>
          <ac:picMkLst>
            <pc:docMk/>
            <pc:sldMk cId="3576114198" sldId="290"/>
            <ac:picMk id="3076" creationId="{5EC4E7DB-6A17-91AF-6215-89A0599EA43E}"/>
          </ac:picMkLst>
        </pc:picChg>
      </pc:sldChg>
      <pc:sldChg chg="addSp delSp modSp mod">
        <pc:chgData name="Chaitanya Krishna Kolla" userId="4d054d6f3067e101" providerId="LiveId" clId="{138F8694-E8F6-4737-9F52-82B3F86F99CC}" dt="2023-02-06T13:27:07.964" v="509" actId="115"/>
        <pc:sldMkLst>
          <pc:docMk/>
          <pc:sldMk cId="1342652736" sldId="291"/>
        </pc:sldMkLst>
        <pc:spChg chg="add mod">
          <ac:chgData name="Chaitanya Krishna Kolla" userId="4d054d6f3067e101" providerId="LiveId" clId="{138F8694-E8F6-4737-9F52-82B3F86F99CC}" dt="2023-02-06T13:04:06.328" v="368" actId="1076"/>
          <ac:spMkLst>
            <pc:docMk/>
            <pc:sldMk cId="1342652736" sldId="291"/>
            <ac:spMk id="5" creationId="{4FC0BF5E-C51E-40C2-C859-07F45C471B03}"/>
          </ac:spMkLst>
        </pc:spChg>
        <pc:spChg chg="add mod">
          <ac:chgData name="Chaitanya Krishna Kolla" userId="4d054d6f3067e101" providerId="LiveId" clId="{138F8694-E8F6-4737-9F52-82B3F86F99CC}" dt="2023-02-06T13:04:18.126" v="370" actId="1076"/>
          <ac:spMkLst>
            <pc:docMk/>
            <pc:sldMk cId="1342652736" sldId="291"/>
            <ac:spMk id="6" creationId="{30928AD2-5387-EE48-954F-4A270BE63916}"/>
          </ac:spMkLst>
        </pc:spChg>
        <pc:spChg chg="add mod">
          <ac:chgData name="Chaitanya Krishna Kolla" userId="4d054d6f3067e101" providerId="LiveId" clId="{138F8694-E8F6-4737-9F52-82B3F86F99CC}" dt="2023-02-06T13:04:59.932" v="372"/>
          <ac:spMkLst>
            <pc:docMk/>
            <pc:sldMk cId="1342652736" sldId="291"/>
            <ac:spMk id="10" creationId="{2171EDD2-02C8-F0BC-5ADA-F50663D936BA}"/>
          </ac:spMkLst>
        </pc:spChg>
        <pc:spChg chg="add mod">
          <ac:chgData name="Chaitanya Krishna Kolla" userId="4d054d6f3067e101" providerId="LiveId" clId="{138F8694-E8F6-4737-9F52-82B3F86F99CC}" dt="2023-02-06T13:27:07.964" v="509" actId="115"/>
          <ac:spMkLst>
            <pc:docMk/>
            <pc:sldMk cId="1342652736" sldId="291"/>
            <ac:spMk id="11" creationId="{25C9C4BD-229B-CF56-D37F-4F65EB439659}"/>
          </ac:spMkLst>
        </pc:spChg>
        <pc:grpChg chg="add del mod">
          <ac:chgData name="Chaitanya Krishna Kolla" userId="4d054d6f3067e101" providerId="LiveId" clId="{138F8694-E8F6-4737-9F52-82B3F86F99CC}" dt="2023-02-06T13:04:26.877" v="371" actId="478"/>
          <ac:grpSpMkLst>
            <pc:docMk/>
            <pc:sldMk cId="1342652736" sldId="291"/>
            <ac:grpSpMk id="3" creationId="{8EC00015-2F8F-4684-9154-9902628D27E6}"/>
          </ac:grpSpMkLst>
        </pc:grpChg>
        <pc:grpChg chg="add mod">
          <ac:chgData name="Chaitanya Krishna Kolla" userId="4d054d6f3067e101" providerId="LiveId" clId="{138F8694-E8F6-4737-9F52-82B3F86F99CC}" dt="2023-02-06T13:26:53.148" v="505" actId="1076"/>
          <ac:grpSpMkLst>
            <pc:docMk/>
            <pc:sldMk cId="1342652736" sldId="291"/>
            <ac:grpSpMk id="7" creationId="{FC26D7B6-415D-95E7-D4E8-10950BE505E8}"/>
          </ac:grpSpMkLst>
        </pc:grpChg>
        <pc:graphicFrameChg chg="mod">
          <ac:chgData name="Chaitanya Krishna Kolla" userId="4d054d6f3067e101" providerId="LiveId" clId="{138F8694-E8F6-4737-9F52-82B3F86F99CC}" dt="2023-02-06T13:26:57.339" v="506"/>
          <ac:graphicFrameMkLst>
            <pc:docMk/>
            <pc:sldMk cId="1342652736" sldId="291"/>
            <ac:graphicFrameMk id="8" creationId="{AFC89340-4A89-7C4C-B3EA-AE03DD44F398}"/>
          </ac:graphicFrameMkLst>
        </pc:graphicFrameChg>
        <pc:picChg chg="add mod">
          <ac:chgData name="Chaitanya Krishna Kolla" userId="4d054d6f3067e101" providerId="LiveId" clId="{138F8694-E8F6-4737-9F52-82B3F86F99CC}" dt="2023-02-06T13:08:06.046" v="386" actId="1076"/>
          <ac:picMkLst>
            <pc:docMk/>
            <pc:sldMk cId="1342652736" sldId="291"/>
            <ac:picMk id="12" creationId="{2A3952E5-0192-BEB0-0164-39700ADCC761}"/>
          </ac:picMkLst>
        </pc:picChg>
        <pc:picChg chg="del mod">
          <ac:chgData name="Chaitanya Krishna Kolla" userId="4d054d6f3067e101" providerId="LiveId" clId="{138F8694-E8F6-4737-9F52-82B3F86F99CC}" dt="2023-02-06T13:07:57.226" v="382" actId="478"/>
          <ac:picMkLst>
            <pc:docMk/>
            <pc:sldMk cId="1342652736" sldId="291"/>
            <ac:picMk id="4098" creationId="{965301EC-2545-09DC-878A-0E6E01A11FE2}"/>
          </ac:picMkLst>
        </pc:picChg>
      </pc:sldChg>
      <pc:sldChg chg="addSp delSp modSp mod">
        <pc:chgData name="Chaitanya Krishna Kolla" userId="4d054d6f3067e101" providerId="LiveId" clId="{138F8694-E8F6-4737-9F52-82B3F86F99CC}" dt="2023-02-06T13:27:29.862" v="516" actId="1036"/>
        <pc:sldMkLst>
          <pc:docMk/>
          <pc:sldMk cId="459225447" sldId="292"/>
        </pc:sldMkLst>
        <pc:graphicFrameChg chg="mod">
          <ac:chgData name="Chaitanya Krishna Kolla" userId="4d054d6f3067e101" providerId="LiveId" clId="{138F8694-E8F6-4737-9F52-82B3F86F99CC}" dt="2023-02-06T13:19:47.518" v="479" actId="108"/>
          <ac:graphicFrameMkLst>
            <pc:docMk/>
            <pc:sldMk cId="459225447" sldId="292"/>
            <ac:graphicFrameMk id="7" creationId="{C015B189-C231-C68E-8415-9D038EE76B6F}"/>
          </ac:graphicFrameMkLst>
        </pc:graphicFrameChg>
        <pc:picChg chg="add mod">
          <ac:chgData name="Chaitanya Krishna Kolla" userId="4d054d6f3067e101" providerId="LiveId" clId="{138F8694-E8F6-4737-9F52-82B3F86F99CC}" dt="2023-02-06T13:27:29.862" v="516" actId="1036"/>
          <ac:picMkLst>
            <pc:docMk/>
            <pc:sldMk cId="459225447" sldId="292"/>
            <ac:picMk id="3" creationId="{2531CAFF-ECA6-7F95-421D-A03239348163}"/>
          </ac:picMkLst>
        </pc:picChg>
        <pc:picChg chg="del">
          <ac:chgData name="Chaitanya Krishna Kolla" userId="4d054d6f3067e101" providerId="LiveId" clId="{138F8694-E8F6-4737-9F52-82B3F86F99CC}" dt="2023-02-06T13:08:53.195" v="387" actId="478"/>
          <ac:picMkLst>
            <pc:docMk/>
            <pc:sldMk cId="459225447" sldId="292"/>
            <ac:picMk id="6146" creationId="{7DE1E9B1-9298-4FCD-A281-24B951A24CF0}"/>
          </ac:picMkLst>
        </pc:picChg>
      </pc:sldChg>
      <pc:sldChg chg="addSp delSp modSp mod">
        <pc:chgData name="Chaitanya Krishna Kolla" userId="4d054d6f3067e101" providerId="LiveId" clId="{138F8694-E8F6-4737-9F52-82B3F86F99CC}" dt="2023-02-06T12:44:57.001" v="112" actId="20577"/>
        <pc:sldMkLst>
          <pc:docMk/>
          <pc:sldMk cId="2696291240" sldId="296"/>
        </pc:sldMkLst>
        <pc:graphicFrameChg chg="mod">
          <ac:chgData name="Chaitanya Krishna Kolla" userId="4d054d6f3067e101" providerId="LiveId" clId="{138F8694-E8F6-4737-9F52-82B3F86F99CC}" dt="2023-02-06T12:44:57.001" v="112" actId="20577"/>
          <ac:graphicFrameMkLst>
            <pc:docMk/>
            <pc:sldMk cId="2696291240" sldId="296"/>
            <ac:graphicFrameMk id="16" creationId="{A03E6D5A-A19F-0C1E-8473-CC662C3EFD21}"/>
          </ac:graphicFrameMkLst>
        </pc:graphicFrameChg>
        <pc:picChg chg="add mod">
          <ac:chgData name="Chaitanya Krishna Kolla" userId="4d054d6f3067e101" providerId="LiveId" clId="{138F8694-E8F6-4737-9F52-82B3F86F99CC}" dt="2023-02-06T12:29:59.747" v="10" actId="1076"/>
          <ac:picMkLst>
            <pc:docMk/>
            <pc:sldMk cId="2696291240" sldId="296"/>
            <ac:picMk id="3" creationId="{41350AB6-6271-8C6F-ABA9-27B5242297BA}"/>
          </ac:picMkLst>
        </pc:picChg>
        <pc:picChg chg="del">
          <ac:chgData name="Chaitanya Krishna Kolla" userId="4d054d6f3067e101" providerId="LiveId" clId="{138F8694-E8F6-4737-9F52-82B3F86F99CC}" dt="2023-02-06T12:29:20.934" v="6" actId="478"/>
          <ac:picMkLst>
            <pc:docMk/>
            <pc:sldMk cId="2696291240" sldId="296"/>
            <ac:picMk id="6" creationId="{809BBD46-B07B-6083-DBE0-6BA49FE0EB3B}"/>
          </ac:picMkLst>
        </pc:picChg>
      </pc:sldChg>
      <pc:sldChg chg="addSp delSp modSp mod">
        <pc:chgData name="Chaitanya Krishna Kolla" userId="4d054d6f3067e101" providerId="LiveId" clId="{138F8694-E8F6-4737-9F52-82B3F86F99CC}" dt="2023-02-06T12:54:04.052" v="166" actId="1036"/>
        <pc:sldMkLst>
          <pc:docMk/>
          <pc:sldMk cId="492433788" sldId="297"/>
        </pc:sldMkLst>
        <pc:graphicFrameChg chg="mod">
          <ac:chgData name="Chaitanya Krishna Kolla" userId="4d054d6f3067e101" providerId="LiveId" clId="{138F8694-E8F6-4737-9F52-82B3F86F99CC}" dt="2023-02-06T12:51:58.163" v="141" actId="20577"/>
          <ac:graphicFrameMkLst>
            <pc:docMk/>
            <pc:sldMk cId="492433788" sldId="297"/>
            <ac:graphicFrameMk id="5" creationId="{DE8859FE-992B-367D-9689-3777E2454371}"/>
          </ac:graphicFrameMkLst>
        </pc:graphicFrameChg>
        <pc:picChg chg="add del mod">
          <ac:chgData name="Chaitanya Krishna Kolla" userId="4d054d6f3067e101" providerId="LiveId" clId="{138F8694-E8F6-4737-9F52-82B3F86F99CC}" dt="2023-02-06T12:33:53.061" v="68" actId="1076"/>
          <ac:picMkLst>
            <pc:docMk/>
            <pc:sldMk cId="492433788" sldId="297"/>
            <ac:picMk id="3" creationId="{DFD6D175-17B0-C0F3-8288-7DC9128866D2}"/>
          </ac:picMkLst>
        </pc:picChg>
        <pc:picChg chg="mod">
          <ac:chgData name="Chaitanya Krishna Kolla" userId="4d054d6f3067e101" providerId="LiveId" clId="{138F8694-E8F6-4737-9F52-82B3F86F99CC}" dt="2023-02-06T12:54:04.052" v="166" actId="1036"/>
          <ac:picMkLst>
            <pc:docMk/>
            <pc:sldMk cId="492433788" sldId="297"/>
            <ac:picMk id="9" creationId="{54B02001-BDF0-4FD9-84DC-4C5F3877F878}"/>
          </ac:picMkLst>
        </pc:picChg>
        <pc:picChg chg="del">
          <ac:chgData name="Chaitanya Krishna Kolla" userId="4d054d6f3067e101" providerId="LiveId" clId="{138F8694-E8F6-4737-9F52-82B3F86F99CC}" dt="2023-02-06T12:30:19.195" v="11" actId="478"/>
          <ac:picMkLst>
            <pc:docMk/>
            <pc:sldMk cId="492433788" sldId="297"/>
            <ac:picMk id="2050" creationId="{7CD18CCA-A907-C64D-AC39-30B5EC131518}"/>
          </ac:picMkLst>
        </pc:picChg>
      </pc:sldChg>
      <pc:sldChg chg="addSp delSp modSp mod">
        <pc:chgData name="Chaitanya Krishna Kolla" userId="4d054d6f3067e101" providerId="LiveId" clId="{138F8694-E8F6-4737-9F52-82B3F86F99CC}" dt="2023-02-06T13:28:15.334" v="518"/>
        <pc:sldMkLst>
          <pc:docMk/>
          <pc:sldMk cId="1216135827" sldId="301"/>
        </pc:sldMkLst>
        <pc:graphicFrameChg chg="mod">
          <ac:chgData name="Chaitanya Krishna Kolla" userId="4d054d6f3067e101" providerId="LiveId" clId="{138F8694-E8F6-4737-9F52-82B3F86F99CC}" dt="2023-02-06T13:28:15.334" v="518"/>
          <ac:graphicFrameMkLst>
            <pc:docMk/>
            <pc:sldMk cId="1216135827" sldId="301"/>
            <ac:graphicFrameMk id="7" creationId="{C015B189-C231-C68E-8415-9D038EE76B6F}"/>
          </ac:graphicFrameMkLst>
        </pc:graphicFrameChg>
        <pc:picChg chg="add mod">
          <ac:chgData name="Chaitanya Krishna Kolla" userId="4d054d6f3067e101" providerId="LiveId" clId="{138F8694-E8F6-4737-9F52-82B3F86F99CC}" dt="2023-02-06T13:14:53.910" v="462" actId="14100"/>
          <ac:picMkLst>
            <pc:docMk/>
            <pc:sldMk cId="1216135827" sldId="301"/>
            <ac:picMk id="2" creationId="{197432CA-77CC-6B36-9B5C-17FCE1547F07}"/>
          </ac:picMkLst>
        </pc:picChg>
        <pc:picChg chg="del">
          <ac:chgData name="Chaitanya Krishna Kolla" userId="4d054d6f3067e101" providerId="LiveId" clId="{138F8694-E8F6-4737-9F52-82B3F86F99CC}" dt="2023-02-06T13:14:30.146" v="459" actId="478"/>
          <ac:picMkLst>
            <pc:docMk/>
            <pc:sldMk cId="1216135827" sldId="301"/>
            <ac:picMk id="8194" creationId="{615A2F8E-BE30-D532-E15D-51265B0B58BA}"/>
          </ac:picMkLst>
        </pc:picChg>
      </pc:sldChg>
      <pc:sldChg chg="addSp modSp add mod">
        <pc:chgData name="Chaitanya Krishna Kolla" userId="4d054d6f3067e101" providerId="LiveId" clId="{138F8694-E8F6-4737-9F52-82B3F86F99CC}" dt="2023-02-06T12:54:38.984" v="170" actId="1076"/>
        <pc:sldMkLst>
          <pc:docMk/>
          <pc:sldMk cId="3862670109" sldId="302"/>
        </pc:sldMkLst>
        <pc:spChg chg="mod">
          <ac:chgData name="Chaitanya Krishna Kolla" userId="4d054d6f3067e101" providerId="LiveId" clId="{138F8694-E8F6-4737-9F52-82B3F86F99CC}" dt="2023-02-06T12:54:38.984" v="170" actId="1076"/>
          <ac:spMkLst>
            <pc:docMk/>
            <pc:sldMk cId="3862670109" sldId="302"/>
            <ac:spMk id="3" creationId="{AA854FF9-AE14-2395-3021-AB2EC9E3CD66}"/>
          </ac:spMkLst>
        </pc:spChg>
        <pc:spChg chg="mod">
          <ac:chgData name="Chaitanya Krishna Kolla" userId="4d054d6f3067e101" providerId="LiveId" clId="{138F8694-E8F6-4737-9F52-82B3F86F99CC}" dt="2023-02-06T12:52:59.146" v="163" actId="20577"/>
          <ac:spMkLst>
            <pc:docMk/>
            <pc:sldMk cId="3862670109" sldId="302"/>
            <ac:spMk id="4" creationId="{01999EF8-CF74-1618-E708-3A14599EEDDA}"/>
          </ac:spMkLst>
        </pc:spChg>
        <pc:picChg chg="add mod">
          <ac:chgData name="Chaitanya Krishna Kolla" userId="4d054d6f3067e101" providerId="LiveId" clId="{138F8694-E8F6-4737-9F52-82B3F86F99CC}" dt="2023-02-06T12:54:09.946" v="167"/>
          <ac:picMkLst>
            <pc:docMk/>
            <pc:sldMk cId="3862670109" sldId="302"/>
            <ac:picMk id="5" creationId="{791F06C8-77E0-4AB5-6956-A6A75D670C20}"/>
          </ac:picMkLst>
        </pc:picChg>
      </pc:sldChg>
      <pc:sldChg chg="addSp modSp new del mod">
        <pc:chgData name="Chaitanya Krishna Kolla" userId="4d054d6f3067e101" providerId="LiveId" clId="{138F8694-E8F6-4737-9F52-82B3F86F99CC}" dt="2023-02-06T13:23:14.378" v="501" actId="47"/>
        <pc:sldMkLst>
          <pc:docMk/>
          <pc:sldMk cId="596104939" sldId="303"/>
        </pc:sldMkLst>
        <pc:picChg chg="add mod">
          <ac:chgData name="Chaitanya Krishna Kolla" userId="4d054d6f3067e101" providerId="LiveId" clId="{138F8694-E8F6-4737-9F52-82B3F86F99CC}" dt="2023-02-06T13:21:05.459" v="484" actId="1076"/>
          <ac:picMkLst>
            <pc:docMk/>
            <pc:sldMk cId="596104939" sldId="303"/>
            <ac:picMk id="4" creationId="{D14F71CA-C500-D6C0-6BF5-65A0C942BD90}"/>
          </ac:picMkLst>
        </pc:picChg>
      </pc:sldChg>
      <pc:sldChg chg="addSp delSp modSp add mod">
        <pc:chgData name="Chaitanya Krishna Kolla" userId="4d054d6f3067e101" providerId="LiveId" clId="{138F8694-E8F6-4737-9F52-82B3F86F99CC}" dt="2023-02-06T13:29:41.547" v="523" actId="1076"/>
        <pc:sldMkLst>
          <pc:docMk/>
          <pc:sldMk cId="1110207067" sldId="304"/>
        </pc:sldMkLst>
        <pc:graphicFrameChg chg="mod">
          <ac:chgData name="Chaitanya Krishna Kolla" userId="4d054d6f3067e101" providerId="LiveId" clId="{138F8694-E8F6-4737-9F52-82B3F86F99CC}" dt="2023-02-06T13:29:41.547" v="523" actId="1076"/>
          <ac:graphicFrameMkLst>
            <pc:docMk/>
            <pc:sldMk cId="1110207067" sldId="304"/>
            <ac:graphicFrameMk id="7" creationId="{C015B189-C231-C68E-8415-9D038EE76B6F}"/>
          </ac:graphicFrameMkLst>
        </pc:graphicFrameChg>
        <pc:picChg chg="del">
          <ac:chgData name="Chaitanya Krishna Kolla" userId="4d054d6f3067e101" providerId="LiveId" clId="{138F8694-E8F6-4737-9F52-82B3F86F99CC}" dt="2023-02-06T13:21:19.240" v="486" actId="478"/>
          <ac:picMkLst>
            <pc:docMk/>
            <pc:sldMk cId="1110207067" sldId="304"/>
            <ac:picMk id="2" creationId="{197432CA-77CC-6B36-9B5C-17FCE1547F07}"/>
          </ac:picMkLst>
        </pc:picChg>
        <pc:picChg chg="add del mod">
          <ac:chgData name="Chaitanya Krishna Kolla" userId="4d054d6f3067e101" providerId="LiveId" clId="{138F8694-E8F6-4737-9F52-82B3F86F99CC}" dt="2023-02-06T13:21:43.238" v="489" actId="478"/>
          <ac:picMkLst>
            <pc:docMk/>
            <pc:sldMk cId="1110207067" sldId="304"/>
            <ac:picMk id="3" creationId="{773BEE55-FB2D-B4E2-F405-8276BFC774D2}"/>
          </ac:picMkLst>
        </pc:picChg>
        <pc:picChg chg="add mod">
          <ac:chgData name="Chaitanya Krishna Kolla" userId="4d054d6f3067e101" providerId="LiveId" clId="{138F8694-E8F6-4737-9F52-82B3F86F99CC}" dt="2023-02-06T13:21:51.489" v="492" actId="14100"/>
          <ac:picMkLst>
            <pc:docMk/>
            <pc:sldMk cId="1110207067" sldId="304"/>
            <ac:picMk id="5" creationId="{9543CA78-7C12-D194-89D4-00D7EA803A91}"/>
          </ac:picMkLst>
        </pc:picChg>
      </pc:sldChg>
    </pc:docChg>
  </pc:docChgLst>
  <pc:docChgLst>
    <pc:chgData name="Divya Karuna" userId="367900e0-2546-4206-a905-1a72de16aa64" providerId="ADAL" clId="{EA61E41D-6FC0-465A-A7B9-97A279C72A2F}"/>
    <pc:docChg chg="undo custSel addSld modSld">
      <pc:chgData name="Divya Karuna" userId="367900e0-2546-4206-a905-1a72de16aa64" providerId="ADAL" clId="{EA61E41D-6FC0-465A-A7B9-97A279C72A2F}" dt="2023-02-14T09:45:01.292" v="752" actId="478"/>
      <pc:docMkLst>
        <pc:docMk/>
      </pc:docMkLst>
      <pc:sldChg chg="modSp">
        <pc:chgData name="Divya Karuna" userId="367900e0-2546-4206-a905-1a72de16aa64" providerId="ADAL" clId="{EA61E41D-6FC0-465A-A7B9-97A279C72A2F}" dt="2023-02-14T06:59:01.650" v="0" actId="33524"/>
        <pc:sldMkLst>
          <pc:docMk/>
          <pc:sldMk cId="1110207067" sldId="304"/>
        </pc:sldMkLst>
        <pc:graphicFrameChg chg="mod">
          <ac:chgData name="Divya Karuna" userId="367900e0-2546-4206-a905-1a72de16aa64" providerId="ADAL" clId="{EA61E41D-6FC0-465A-A7B9-97A279C72A2F}" dt="2023-02-14T06:59:01.650" v="0" actId="33524"/>
          <ac:graphicFrameMkLst>
            <pc:docMk/>
            <pc:sldMk cId="1110207067" sldId="304"/>
            <ac:graphicFrameMk id="7" creationId="{C015B189-C231-C68E-8415-9D038EE76B6F}"/>
          </ac:graphicFrameMkLst>
        </pc:graphicFrameChg>
      </pc:sldChg>
      <pc:sldChg chg="addSp delSp modSp add mod">
        <pc:chgData name="Divya Karuna" userId="367900e0-2546-4206-a905-1a72de16aa64" providerId="ADAL" clId="{EA61E41D-6FC0-465A-A7B9-97A279C72A2F}" dt="2023-02-14T08:26:25.725" v="370" actId="20577"/>
        <pc:sldMkLst>
          <pc:docMk/>
          <pc:sldMk cId="2729599880" sldId="305"/>
        </pc:sldMkLst>
        <pc:spChg chg="mod">
          <ac:chgData name="Divya Karuna" userId="367900e0-2546-4206-a905-1a72de16aa64" providerId="ADAL" clId="{EA61E41D-6FC0-465A-A7B9-97A279C72A2F}" dt="2023-02-14T08:26:25.725" v="370" actId="20577"/>
          <ac:spMkLst>
            <pc:docMk/>
            <pc:sldMk cId="2729599880" sldId="305"/>
            <ac:spMk id="6" creationId="{E45A8B8A-276B-00B7-61AC-FAE97AFFC411}"/>
          </ac:spMkLst>
        </pc:spChg>
        <pc:spChg chg="add mod">
          <ac:chgData name="Divya Karuna" userId="367900e0-2546-4206-a905-1a72de16aa64" providerId="ADAL" clId="{EA61E41D-6FC0-465A-A7B9-97A279C72A2F}" dt="2023-02-14T07:43:49.971" v="204" actId="13822"/>
          <ac:spMkLst>
            <pc:docMk/>
            <pc:sldMk cId="2729599880" sldId="305"/>
            <ac:spMk id="14" creationId="{E44892CF-B45A-0084-3612-76B417CDEA49}"/>
          </ac:spMkLst>
        </pc:spChg>
        <pc:graphicFrameChg chg="mod">
          <ac:chgData name="Divya Karuna" userId="367900e0-2546-4206-a905-1a72de16aa64" providerId="ADAL" clId="{EA61E41D-6FC0-465A-A7B9-97A279C72A2F}" dt="2023-02-14T07:44:48.203" v="213" actId="20577"/>
          <ac:graphicFrameMkLst>
            <pc:docMk/>
            <pc:sldMk cId="2729599880" sldId="305"/>
            <ac:graphicFrameMk id="7" creationId="{C015B189-C231-C68E-8415-9D038EE76B6F}"/>
          </ac:graphicFrameMkLst>
        </pc:graphicFrameChg>
        <pc:graphicFrameChg chg="add mod modGraphic">
          <ac:chgData name="Divya Karuna" userId="367900e0-2546-4206-a905-1a72de16aa64" providerId="ADAL" clId="{EA61E41D-6FC0-465A-A7B9-97A279C72A2F}" dt="2023-02-14T07:44:40.190" v="212" actId="12100"/>
          <ac:graphicFrameMkLst>
            <pc:docMk/>
            <pc:sldMk cId="2729599880" sldId="305"/>
            <ac:graphicFrameMk id="11" creationId="{BD84E981-6AD5-FEC8-F189-7DE78C0059B2}"/>
          </ac:graphicFrameMkLst>
        </pc:graphicFrameChg>
        <pc:picChg chg="add del mod">
          <ac:chgData name="Divya Karuna" userId="367900e0-2546-4206-a905-1a72de16aa64" providerId="ADAL" clId="{EA61E41D-6FC0-465A-A7B9-97A279C72A2F}" dt="2023-02-14T07:41:10.761" v="182" actId="478"/>
          <ac:picMkLst>
            <pc:docMk/>
            <pc:sldMk cId="2729599880" sldId="305"/>
            <ac:picMk id="3" creationId="{D051F0C1-5B9F-7711-65D8-AAC1484B1204}"/>
          </ac:picMkLst>
        </pc:picChg>
        <pc:picChg chg="del">
          <ac:chgData name="Divya Karuna" userId="367900e0-2546-4206-a905-1a72de16aa64" providerId="ADAL" clId="{EA61E41D-6FC0-465A-A7B9-97A279C72A2F}" dt="2023-02-14T07:12:01.554" v="19" actId="478"/>
          <ac:picMkLst>
            <pc:docMk/>
            <pc:sldMk cId="2729599880" sldId="305"/>
            <ac:picMk id="5" creationId="{9543CA78-7C12-D194-89D4-00D7EA803A91}"/>
          </ac:picMkLst>
        </pc:picChg>
        <pc:picChg chg="add mod">
          <ac:chgData name="Divya Karuna" userId="367900e0-2546-4206-a905-1a72de16aa64" providerId="ADAL" clId="{EA61E41D-6FC0-465A-A7B9-97A279C72A2F}" dt="2023-02-14T07:44:22.665" v="210" actId="1076"/>
          <ac:picMkLst>
            <pc:docMk/>
            <pc:sldMk cId="2729599880" sldId="305"/>
            <ac:picMk id="10" creationId="{9E7C5789-065A-2066-D877-6F8494EA9813}"/>
          </ac:picMkLst>
        </pc:picChg>
        <pc:picChg chg="add del mod">
          <ac:chgData name="Divya Karuna" userId="367900e0-2546-4206-a905-1a72de16aa64" providerId="ADAL" clId="{EA61E41D-6FC0-465A-A7B9-97A279C72A2F}" dt="2023-02-14T07:41:25.117" v="183" actId="478"/>
          <ac:picMkLst>
            <pc:docMk/>
            <pc:sldMk cId="2729599880" sldId="305"/>
            <ac:picMk id="13" creationId="{5B891CAA-B324-F60E-EA89-C9380857ADF5}"/>
          </ac:picMkLst>
        </pc:picChg>
        <pc:picChg chg="add mod">
          <ac:chgData name="Divya Karuna" userId="367900e0-2546-4206-a905-1a72de16aa64" providerId="ADAL" clId="{EA61E41D-6FC0-465A-A7B9-97A279C72A2F}" dt="2023-02-14T07:44:18.981" v="209" actId="14100"/>
          <ac:picMkLst>
            <pc:docMk/>
            <pc:sldMk cId="2729599880" sldId="305"/>
            <ac:picMk id="1026" creationId="{C3561330-DB36-F33B-E0A4-144D2B8021C1}"/>
          </ac:picMkLst>
        </pc:picChg>
      </pc:sldChg>
      <pc:sldChg chg="addSp delSp modSp add mod">
        <pc:chgData name="Divya Karuna" userId="367900e0-2546-4206-a905-1a72de16aa64" providerId="ADAL" clId="{EA61E41D-6FC0-465A-A7B9-97A279C72A2F}" dt="2023-02-14T07:48:54.742" v="245" actId="1076"/>
        <pc:sldMkLst>
          <pc:docMk/>
          <pc:sldMk cId="4164020866" sldId="306"/>
        </pc:sldMkLst>
        <pc:spChg chg="add del mod">
          <ac:chgData name="Divya Karuna" userId="367900e0-2546-4206-a905-1a72de16aa64" providerId="ADAL" clId="{EA61E41D-6FC0-465A-A7B9-97A279C72A2F}" dt="2023-02-14T07:46:38.657" v="222" actId="478"/>
          <ac:spMkLst>
            <pc:docMk/>
            <pc:sldMk cId="4164020866" sldId="306"/>
            <ac:spMk id="5" creationId="{714AA538-A1EA-E215-E2D4-2ACC08D18C46}"/>
          </ac:spMkLst>
        </pc:spChg>
        <pc:spChg chg="mod">
          <ac:chgData name="Divya Karuna" userId="367900e0-2546-4206-a905-1a72de16aa64" providerId="ADAL" clId="{EA61E41D-6FC0-465A-A7B9-97A279C72A2F}" dt="2023-02-14T07:40:45.901" v="181" actId="27636"/>
          <ac:spMkLst>
            <pc:docMk/>
            <pc:sldMk cId="4164020866" sldId="306"/>
            <ac:spMk id="6" creationId="{E45A8B8A-276B-00B7-61AC-FAE97AFFC411}"/>
          </ac:spMkLst>
        </pc:spChg>
        <pc:spChg chg="add mod">
          <ac:chgData name="Divya Karuna" userId="367900e0-2546-4206-a905-1a72de16aa64" providerId="ADAL" clId="{EA61E41D-6FC0-465A-A7B9-97A279C72A2F}" dt="2023-02-14T07:48:32.105" v="241"/>
          <ac:spMkLst>
            <pc:docMk/>
            <pc:sldMk cId="4164020866" sldId="306"/>
            <ac:spMk id="17" creationId="{33C669D4-8DF9-87BB-8745-6FE1CEEE4F6E}"/>
          </ac:spMkLst>
        </pc:spChg>
        <pc:spChg chg="add mod">
          <ac:chgData name="Divya Karuna" userId="367900e0-2546-4206-a905-1a72de16aa64" providerId="ADAL" clId="{EA61E41D-6FC0-465A-A7B9-97A279C72A2F}" dt="2023-02-14T07:48:32.105" v="241"/>
          <ac:spMkLst>
            <pc:docMk/>
            <pc:sldMk cId="4164020866" sldId="306"/>
            <ac:spMk id="18" creationId="{94B95A24-B5C9-A6FC-E406-A66001DCAE6B}"/>
          </ac:spMkLst>
        </pc:spChg>
        <pc:grpChg chg="add mod">
          <ac:chgData name="Divya Karuna" userId="367900e0-2546-4206-a905-1a72de16aa64" providerId="ADAL" clId="{EA61E41D-6FC0-465A-A7B9-97A279C72A2F}" dt="2023-02-14T07:48:37.197" v="242" actId="1076"/>
          <ac:grpSpMkLst>
            <pc:docMk/>
            <pc:sldMk cId="4164020866" sldId="306"/>
            <ac:grpSpMk id="16" creationId="{2453A9D7-1BB6-9848-6ECB-771DEB867C53}"/>
          </ac:grpSpMkLst>
        </pc:grpChg>
        <pc:graphicFrameChg chg="del mod">
          <ac:chgData name="Divya Karuna" userId="367900e0-2546-4206-a905-1a72de16aa64" providerId="ADAL" clId="{EA61E41D-6FC0-465A-A7B9-97A279C72A2F}" dt="2023-02-14T07:46:07.353" v="215" actId="478"/>
          <ac:graphicFrameMkLst>
            <pc:docMk/>
            <pc:sldMk cId="4164020866" sldId="306"/>
            <ac:graphicFrameMk id="7" creationId="{C015B189-C231-C68E-8415-9D038EE76B6F}"/>
          </ac:graphicFrameMkLst>
        </pc:graphicFrameChg>
        <pc:graphicFrameChg chg="del">
          <ac:chgData name="Divya Karuna" userId="367900e0-2546-4206-a905-1a72de16aa64" providerId="ADAL" clId="{EA61E41D-6FC0-465A-A7B9-97A279C72A2F}" dt="2023-02-14T07:46:10.821" v="216" actId="478"/>
          <ac:graphicFrameMkLst>
            <pc:docMk/>
            <pc:sldMk cId="4164020866" sldId="306"/>
            <ac:graphicFrameMk id="11" creationId="{BD84E981-6AD5-FEC8-F189-7DE78C0059B2}"/>
          </ac:graphicFrameMkLst>
        </pc:graphicFrameChg>
        <pc:picChg chg="del">
          <ac:chgData name="Divya Karuna" userId="367900e0-2546-4206-a905-1a72de16aa64" providerId="ADAL" clId="{EA61E41D-6FC0-465A-A7B9-97A279C72A2F}" dt="2023-02-14T07:35:49.131" v="165" actId="478"/>
          <ac:picMkLst>
            <pc:docMk/>
            <pc:sldMk cId="4164020866" sldId="306"/>
            <ac:picMk id="3" creationId="{D051F0C1-5B9F-7711-65D8-AAC1484B1204}"/>
          </ac:picMkLst>
        </pc:picChg>
        <pc:picChg chg="del">
          <ac:chgData name="Divya Karuna" userId="367900e0-2546-4206-a905-1a72de16aa64" providerId="ADAL" clId="{EA61E41D-6FC0-465A-A7B9-97A279C72A2F}" dt="2023-02-14T07:35:51.930" v="167" actId="478"/>
          <ac:picMkLst>
            <pc:docMk/>
            <pc:sldMk cId="4164020866" sldId="306"/>
            <ac:picMk id="10" creationId="{9E7C5789-065A-2066-D877-6F8494EA9813}"/>
          </ac:picMkLst>
        </pc:picChg>
        <pc:picChg chg="add del mod">
          <ac:chgData name="Divya Karuna" userId="367900e0-2546-4206-a905-1a72de16aa64" providerId="ADAL" clId="{EA61E41D-6FC0-465A-A7B9-97A279C72A2F}" dt="2023-02-14T07:47:38.224" v="231" actId="478"/>
          <ac:picMkLst>
            <pc:docMk/>
            <pc:sldMk cId="4164020866" sldId="306"/>
            <ac:picMk id="12" creationId="{A41E3540-6DBF-7949-474E-9D7482CF6814}"/>
          </ac:picMkLst>
        </pc:picChg>
        <pc:picChg chg="del">
          <ac:chgData name="Divya Karuna" userId="367900e0-2546-4206-a905-1a72de16aa64" providerId="ADAL" clId="{EA61E41D-6FC0-465A-A7B9-97A279C72A2F}" dt="2023-02-14T07:35:53.431" v="168" actId="478"/>
          <ac:picMkLst>
            <pc:docMk/>
            <pc:sldMk cId="4164020866" sldId="306"/>
            <ac:picMk id="13" creationId="{5B891CAA-B324-F60E-EA89-C9380857ADF5}"/>
          </ac:picMkLst>
        </pc:picChg>
        <pc:picChg chg="add mod">
          <ac:chgData name="Divya Karuna" userId="367900e0-2546-4206-a905-1a72de16aa64" providerId="ADAL" clId="{EA61E41D-6FC0-465A-A7B9-97A279C72A2F}" dt="2023-02-14T07:48:54.742" v="245" actId="1076"/>
          <ac:picMkLst>
            <pc:docMk/>
            <pc:sldMk cId="4164020866" sldId="306"/>
            <ac:picMk id="15" creationId="{2FD261A8-F054-E373-8C91-3778AEDCA6A6}"/>
          </ac:picMkLst>
        </pc:picChg>
        <pc:picChg chg="del">
          <ac:chgData name="Divya Karuna" userId="367900e0-2546-4206-a905-1a72de16aa64" providerId="ADAL" clId="{EA61E41D-6FC0-465A-A7B9-97A279C72A2F}" dt="2023-02-14T07:35:50.427" v="166" actId="478"/>
          <ac:picMkLst>
            <pc:docMk/>
            <pc:sldMk cId="4164020866" sldId="306"/>
            <ac:picMk id="1026" creationId="{C3561330-DB36-F33B-E0A4-144D2B8021C1}"/>
          </ac:picMkLst>
        </pc:picChg>
        <pc:picChg chg="add mod">
          <ac:chgData name="Divya Karuna" userId="367900e0-2546-4206-a905-1a72de16aa64" providerId="ADAL" clId="{EA61E41D-6FC0-465A-A7B9-97A279C72A2F}" dt="2023-02-14T07:48:42.321" v="244" actId="14100"/>
          <ac:picMkLst>
            <pc:docMk/>
            <pc:sldMk cId="4164020866" sldId="306"/>
            <ac:picMk id="2050" creationId="{62C36710-6433-C012-0E3E-B192B5932A9E}"/>
          </ac:picMkLst>
        </pc:picChg>
        <pc:picChg chg="add mod">
          <ac:chgData name="Divya Karuna" userId="367900e0-2546-4206-a905-1a72de16aa64" providerId="ADAL" clId="{EA61E41D-6FC0-465A-A7B9-97A279C72A2F}" dt="2023-02-14T07:48:25.289" v="240" actId="14100"/>
          <ac:picMkLst>
            <pc:docMk/>
            <pc:sldMk cId="4164020866" sldId="306"/>
            <ac:picMk id="2052" creationId="{E68F5F83-648A-4E05-2410-1FED1FB15759}"/>
          </ac:picMkLst>
        </pc:picChg>
      </pc:sldChg>
      <pc:sldChg chg="addSp delSp modSp add mod">
        <pc:chgData name="Divya Karuna" userId="367900e0-2546-4206-a905-1a72de16aa64" providerId="ADAL" clId="{EA61E41D-6FC0-465A-A7B9-97A279C72A2F}" dt="2023-02-14T08:52:47.554" v="589" actId="208"/>
        <pc:sldMkLst>
          <pc:docMk/>
          <pc:sldMk cId="2379462197" sldId="307"/>
        </pc:sldMkLst>
        <pc:spChg chg="mod">
          <ac:chgData name="Divya Karuna" userId="367900e0-2546-4206-a905-1a72de16aa64" providerId="ADAL" clId="{EA61E41D-6FC0-465A-A7B9-97A279C72A2F}" dt="2023-02-14T07:50:04.042" v="250" actId="20577"/>
          <ac:spMkLst>
            <pc:docMk/>
            <pc:sldMk cId="2379462197" sldId="307"/>
            <ac:spMk id="6" creationId="{E45A8B8A-276B-00B7-61AC-FAE97AFFC411}"/>
          </ac:spMkLst>
        </pc:spChg>
        <pc:grpChg chg="mod">
          <ac:chgData name="Divya Karuna" userId="367900e0-2546-4206-a905-1a72de16aa64" providerId="ADAL" clId="{EA61E41D-6FC0-465A-A7B9-97A279C72A2F}" dt="2023-02-14T07:51:16.939" v="266" actId="1076"/>
          <ac:grpSpMkLst>
            <pc:docMk/>
            <pc:sldMk cId="2379462197" sldId="307"/>
            <ac:grpSpMk id="16" creationId="{2453A9D7-1BB6-9848-6ECB-771DEB867C53}"/>
          </ac:grpSpMkLst>
        </pc:grpChg>
        <pc:picChg chg="add mod">
          <ac:chgData name="Divya Karuna" userId="367900e0-2546-4206-a905-1a72de16aa64" providerId="ADAL" clId="{EA61E41D-6FC0-465A-A7B9-97A279C72A2F}" dt="2023-02-14T08:52:47.554" v="589" actId="208"/>
          <ac:picMkLst>
            <pc:docMk/>
            <pc:sldMk cId="2379462197" sldId="307"/>
            <ac:picMk id="3" creationId="{92B163E4-49FF-A6EC-5AA9-1DE705229A8A}"/>
          </ac:picMkLst>
        </pc:picChg>
        <pc:picChg chg="del">
          <ac:chgData name="Divya Karuna" userId="367900e0-2546-4206-a905-1a72de16aa64" providerId="ADAL" clId="{EA61E41D-6FC0-465A-A7B9-97A279C72A2F}" dt="2023-02-14T07:50:13.065" v="253" actId="478"/>
          <ac:picMkLst>
            <pc:docMk/>
            <pc:sldMk cId="2379462197" sldId="307"/>
            <ac:picMk id="15" creationId="{2FD261A8-F054-E373-8C91-3778AEDCA6A6}"/>
          </ac:picMkLst>
        </pc:picChg>
        <pc:picChg chg="del">
          <ac:chgData name="Divya Karuna" userId="367900e0-2546-4206-a905-1a72de16aa64" providerId="ADAL" clId="{EA61E41D-6FC0-465A-A7B9-97A279C72A2F}" dt="2023-02-14T07:50:09.544" v="251" actId="478"/>
          <ac:picMkLst>
            <pc:docMk/>
            <pc:sldMk cId="2379462197" sldId="307"/>
            <ac:picMk id="2050" creationId="{62C36710-6433-C012-0E3E-B192B5932A9E}"/>
          </ac:picMkLst>
        </pc:picChg>
        <pc:picChg chg="del">
          <ac:chgData name="Divya Karuna" userId="367900e0-2546-4206-a905-1a72de16aa64" providerId="ADAL" clId="{EA61E41D-6FC0-465A-A7B9-97A279C72A2F}" dt="2023-02-14T07:50:11.434" v="252" actId="478"/>
          <ac:picMkLst>
            <pc:docMk/>
            <pc:sldMk cId="2379462197" sldId="307"/>
            <ac:picMk id="2052" creationId="{E68F5F83-648A-4E05-2410-1FED1FB15759}"/>
          </ac:picMkLst>
        </pc:picChg>
        <pc:picChg chg="add mod">
          <ac:chgData name="Divya Karuna" userId="367900e0-2546-4206-a905-1a72de16aa64" providerId="ADAL" clId="{EA61E41D-6FC0-465A-A7B9-97A279C72A2F}" dt="2023-02-14T07:51:45.906" v="268" actId="14100"/>
          <ac:picMkLst>
            <pc:docMk/>
            <pc:sldMk cId="2379462197" sldId="307"/>
            <ac:picMk id="3074" creationId="{8D9722F2-B5B7-92BD-85A9-AB5E7DCE8BE4}"/>
          </ac:picMkLst>
        </pc:picChg>
        <pc:picChg chg="add mod">
          <ac:chgData name="Divya Karuna" userId="367900e0-2546-4206-a905-1a72de16aa64" providerId="ADAL" clId="{EA61E41D-6FC0-465A-A7B9-97A279C72A2F}" dt="2023-02-14T07:50:50.851" v="262" actId="14861"/>
          <ac:picMkLst>
            <pc:docMk/>
            <pc:sldMk cId="2379462197" sldId="307"/>
            <ac:picMk id="3076" creationId="{9E9598CF-9E4A-26E7-C48E-3FF829A8000A}"/>
          </ac:picMkLst>
        </pc:picChg>
      </pc:sldChg>
      <pc:sldChg chg="addSp delSp modSp add mod">
        <pc:chgData name="Divya Karuna" userId="367900e0-2546-4206-a905-1a72de16aa64" providerId="ADAL" clId="{EA61E41D-6FC0-465A-A7B9-97A279C72A2F}" dt="2023-02-14T08:52:43.157" v="588" actId="208"/>
        <pc:sldMkLst>
          <pc:docMk/>
          <pc:sldMk cId="105153970" sldId="308"/>
        </pc:sldMkLst>
        <pc:spChg chg="mod">
          <ac:chgData name="Divya Karuna" userId="367900e0-2546-4206-a905-1a72de16aa64" providerId="ADAL" clId="{EA61E41D-6FC0-465A-A7B9-97A279C72A2F}" dt="2023-02-14T07:52:16.817" v="281" actId="20577"/>
          <ac:spMkLst>
            <pc:docMk/>
            <pc:sldMk cId="105153970" sldId="308"/>
            <ac:spMk id="6" creationId="{E45A8B8A-276B-00B7-61AC-FAE97AFFC411}"/>
          </ac:spMkLst>
        </pc:spChg>
        <pc:spChg chg="mod">
          <ac:chgData name="Divya Karuna" userId="367900e0-2546-4206-a905-1a72de16aa64" providerId="ADAL" clId="{EA61E41D-6FC0-465A-A7B9-97A279C72A2F}" dt="2023-02-14T07:57:32.730" v="336"/>
          <ac:spMkLst>
            <pc:docMk/>
            <pc:sldMk cId="105153970" sldId="308"/>
            <ac:spMk id="10" creationId="{86E1E8BA-59EA-24DF-7D94-3F95A4058E2C}"/>
          </ac:spMkLst>
        </pc:spChg>
        <pc:spChg chg="mod">
          <ac:chgData name="Divya Karuna" userId="367900e0-2546-4206-a905-1a72de16aa64" providerId="ADAL" clId="{EA61E41D-6FC0-465A-A7B9-97A279C72A2F}" dt="2023-02-14T07:57:32.730" v="336"/>
          <ac:spMkLst>
            <pc:docMk/>
            <pc:sldMk cId="105153970" sldId="308"/>
            <ac:spMk id="11" creationId="{8C7B79BA-EA38-0F08-79D6-658C62199401}"/>
          </ac:spMkLst>
        </pc:spChg>
        <pc:grpChg chg="add mod">
          <ac:chgData name="Divya Karuna" userId="367900e0-2546-4206-a905-1a72de16aa64" providerId="ADAL" clId="{EA61E41D-6FC0-465A-A7B9-97A279C72A2F}" dt="2023-02-14T07:57:35.694" v="337" actId="1076"/>
          <ac:grpSpMkLst>
            <pc:docMk/>
            <pc:sldMk cId="105153970" sldId="308"/>
            <ac:grpSpMk id="8" creationId="{E82C0DCC-1782-52B4-F7D1-811A62526B6B}"/>
          </ac:grpSpMkLst>
        </pc:grpChg>
        <pc:grpChg chg="del">
          <ac:chgData name="Divya Karuna" userId="367900e0-2546-4206-a905-1a72de16aa64" providerId="ADAL" clId="{EA61E41D-6FC0-465A-A7B9-97A279C72A2F}" dt="2023-02-14T07:52:22.741" v="285" actId="478"/>
          <ac:grpSpMkLst>
            <pc:docMk/>
            <pc:sldMk cId="105153970" sldId="308"/>
            <ac:grpSpMk id="16" creationId="{2453A9D7-1BB6-9848-6ECB-771DEB867C53}"/>
          </ac:grpSpMkLst>
        </pc:grpChg>
        <pc:graphicFrameChg chg="add mod modGraphic">
          <ac:chgData name="Divya Karuna" userId="367900e0-2546-4206-a905-1a72de16aa64" providerId="ADAL" clId="{EA61E41D-6FC0-465A-A7B9-97A279C72A2F}" dt="2023-02-14T07:57:16.052" v="332" actId="14100"/>
          <ac:graphicFrameMkLst>
            <pc:docMk/>
            <pc:sldMk cId="105153970" sldId="308"/>
            <ac:graphicFrameMk id="2" creationId="{1C905FD7-FA03-ABEC-F404-B4CD1225722A}"/>
          </ac:graphicFrameMkLst>
        </pc:graphicFrameChg>
        <pc:picChg chg="del">
          <ac:chgData name="Divya Karuna" userId="367900e0-2546-4206-a905-1a72de16aa64" providerId="ADAL" clId="{EA61E41D-6FC0-465A-A7B9-97A279C72A2F}" dt="2023-02-14T07:52:21.119" v="284" actId="478"/>
          <ac:picMkLst>
            <pc:docMk/>
            <pc:sldMk cId="105153970" sldId="308"/>
            <ac:picMk id="3" creationId="{92B163E4-49FF-A6EC-5AA9-1DE705229A8A}"/>
          </ac:picMkLst>
        </pc:picChg>
        <pc:picChg chg="add mod">
          <ac:chgData name="Divya Karuna" userId="367900e0-2546-4206-a905-1a72de16aa64" providerId="ADAL" clId="{EA61E41D-6FC0-465A-A7B9-97A279C72A2F}" dt="2023-02-14T08:52:43.157" v="588" actId="208"/>
          <ac:picMkLst>
            <pc:docMk/>
            <pc:sldMk cId="105153970" sldId="308"/>
            <ac:picMk id="7" creationId="{C0CDC31B-FAC4-C2B0-1077-71D4C88A9C2B}"/>
          </ac:picMkLst>
        </pc:picChg>
        <pc:picChg chg="del">
          <ac:chgData name="Divya Karuna" userId="367900e0-2546-4206-a905-1a72de16aa64" providerId="ADAL" clId="{EA61E41D-6FC0-465A-A7B9-97A279C72A2F}" dt="2023-02-14T07:52:18.438" v="282" actId="478"/>
          <ac:picMkLst>
            <pc:docMk/>
            <pc:sldMk cId="105153970" sldId="308"/>
            <ac:picMk id="3074" creationId="{8D9722F2-B5B7-92BD-85A9-AB5E7DCE8BE4}"/>
          </ac:picMkLst>
        </pc:picChg>
        <pc:picChg chg="del">
          <ac:chgData name="Divya Karuna" userId="367900e0-2546-4206-a905-1a72de16aa64" providerId="ADAL" clId="{EA61E41D-6FC0-465A-A7B9-97A279C72A2F}" dt="2023-02-14T07:52:19.811" v="283" actId="478"/>
          <ac:picMkLst>
            <pc:docMk/>
            <pc:sldMk cId="105153970" sldId="308"/>
            <ac:picMk id="3076" creationId="{9E9598CF-9E4A-26E7-C48E-3FF829A8000A}"/>
          </ac:picMkLst>
        </pc:picChg>
        <pc:picChg chg="add mod">
          <ac:chgData name="Divya Karuna" userId="367900e0-2546-4206-a905-1a72de16aa64" providerId="ADAL" clId="{EA61E41D-6FC0-465A-A7B9-97A279C72A2F}" dt="2023-02-14T07:56:56.017" v="328" actId="14100"/>
          <ac:picMkLst>
            <pc:docMk/>
            <pc:sldMk cId="105153970" sldId="308"/>
            <ac:picMk id="4098" creationId="{0038E955-A5FD-BABD-899A-58B8EDE0304A}"/>
          </ac:picMkLst>
        </pc:picChg>
        <pc:picChg chg="add mod">
          <ac:chgData name="Divya Karuna" userId="367900e0-2546-4206-a905-1a72de16aa64" providerId="ADAL" clId="{EA61E41D-6FC0-465A-A7B9-97A279C72A2F}" dt="2023-02-14T07:56:52.798" v="327" actId="14100"/>
          <ac:picMkLst>
            <pc:docMk/>
            <pc:sldMk cId="105153970" sldId="308"/>
            <ac:picMk id="4100" creationId="{62D3E636-D829-072A-C45C-5B768254F84A}"/>
          </ac:picMkLst>
        </pc:picChg>
      </pc:sldChg>
      <pc:sldChg chg="addSp delSp modSp add mod">
        <pc:chgData name="Divya Karuna" userId="367900e0-2546-4206-a905-1a72de16aa64" providerId="ADAL" clId="{EA61E41D-6FC0-465A-A7B9-97A279C72A2F}" dt="2023-02-14T08:52:36.517" v="586" actId="208"/>
        <pc:sldMkLst>
          <pc:docMk/>
          <pc:sldMk cId="3211039835" sldId="309"/>
        </pc:sldMkLst>
        <pc:spChg chg="mod">
          <ac:chgData name="Divya Karuna" userId="367900e0-2546-4206-a905-1a72de16aa64" providerId="ADAL" clId="{EA61E41D-6FC0-465A-A7B9-97A279C72A2F}" dt="2023-02-14T08:00:13.784" v="361" actId="27636"/>
          <ac:spMkLst>
            <pc:docMk/>
            <pc:sldMk cId="3211039835" sldId="309"/>
            <ac:spMk id="6" creationId="{E45A8B8A-276B-00B7-61AC-FAE97AFFC411}"/>
          </ac:spMkLst>
        </pc:spChg>
        <pc:spChg chg="mod">
          <ac:chgData name="Divya Karuna" userId="367900e0-2546-4206-a905-1a72de16aa64" providerId="ADAL" clId="{EA61E41D-6FC0-465A-A7B9-97A279C72A2F}" dt="2023-02-14T08:28:29.395" v="381"/>
          <ac:spMkLst>
            <pc:docMk/>
            <pc:sldMk cId="3211039835" sldId="309"/>
            <ac:spMk id="13" creationId="{961FFC80-462D-D145-A4FB-60C9D5800EB4}"/>
          </ac:spMkLst>
        </pc:spChg>
        <pc:spChg chg="mod">
          <ac:chgData name="Divya Karuna" userId="367900e0-2546-4206-a905-1a72de16aa64" providerId="ADAL" clId="{EA61E41D-6FC0-465A-A7B9-97A279C72A2F}" dt="2023-02-14T08:28:49.381" v="393" actId="20577"/>
          <ac:spMkLst>
            <pc:docMk/>
            <pc:sldMk cId="3211039835" sldId="309"/>
            <ac:spMk id="14" creationId="{D7AAB819-ED75-FD94-6475-FAA4B3E16A36}"/>
          </ac:spMkLst>
        </pc:spChg>
        <pc:grpChg chg="del">
          <ac:chgData name="Divya Karuna" userId="367900e0-2546-4206-a905-1a72de16aa64" providerId="ADAL" clId="{EA61E41D-6FC0-465A-A7B9-97A279C72A2F}" dt="2023-02-14T08:27:11.419" v="374" actId="478"/>
          <ac:grpSpMkLst>
            <pc:docMk/>
            <pc:sldMk cId="3211039835" sldId="309"/>
            <ac:grpSpMk id="8" creationId="{E82C0DCC-1782-52B4-F7D1-811A62526B6B}"/>
          </ac:grpSpMkLst>
        </pc:grpChg>
        <pc:grpChg chg="add mod">
          <ac:chgData name="Divya Karuna" userId="367900e0-2546-4206-a905-1a72de16aa64" providerId="ADAL" clId="{EA61E41D-6FC0-465A-A7B9-97A279C72A2F}" dt="2023-02-14T08:28:31.779" v="382" actId="1076"/>
          <ac:grpSpMkLst>
            <pc:docMk/>
            <pc:sldMk cId="3211039835" sldId="309"/>
            <ac:grpSpMk id="12" creationId="{D75F9B20-B516-46B5-8562-0FB493B7DEB6}"/>
          </ac:grpSpMkLst>
        </pc:grpChg>
        <pc:graphicFrameChg chg="del mod">
          <ac:chgData name="Divya Karuna" userId="367900e0-2546-4206-a905-1a72de16aa64" providerId="ADAL" clId="{EA61E41D-6FC0-465A-A7B9-97A279C72A2F}" dt="2023-02-14T07:59:58.136" v="355" actId="478"/>
          <ac:graphicFrameMkLst>
            <pc:docMk/>
            <pc:sldMk cId="3211039835" sldId="309"/>
            <ac:graphicFrameMk id="2" creationId="{1C905FD7-FA03-ABEC-F404-B4CD1225722A}"/>
          </ac:graphicFrameMkLst>
        </pc:graphicFrameChg>
        <pc:picChg chg="add mod">
          <ac:chgData name="Divya Karuna" userId="367900e0-2546-4206-a905-1a72de16aa64" providerId="ADAL" clId="{EA61E41D-6FC0-465A-A7B9-97A279C72A2F}" dt="2023-02-14T08:52:36.517" v="586" actId="208"/>
          <ac:picMkLst>
            <pc:docMk/>
            <pc:sldMk cId="3211039835" sldId="309"/>
            <ac:picMk id="5" creationId="{E3F4207A-5612-5ECE-70BD-C2D6A657FD6C}"/>
          </ac:picMkLst>
        </pc:picChg>
        <pc:picChg chg="del">
          <ac:chgData name="Divya Karuna" userId="367900e0-2546-4206-a905-1a72de16aa64" providerId="ADAL" clId="{EA61E41D-6FC0-465A-A7B9-97A279C72A2F}" dt="2023-02-14T07:59:59.611" v="356" actId="478"/>
          <ac:picMkLst>
            <pc:docMk/>
            <pc:sldMk cId="3211039835" sldId="309"/>
            <ac:picMk id="7" creationId="{C0CDC31B-FAC4-C2B0-1077-71D4C88A9C2B}"/>
          </ac:picMkLst>
        </pc:picChg>
        <pc:picChg chg="del">
          <ac:chgData name="Divya Karuna" userId="367900e0-2546-4206-a905-1a72de16aa64" providerId="ADAL" clId="{EA61E41D-6FC0-465A-A7B9-97A279C72A2F}" dt="2023-02-14T07:59:51.848" v="351" actId="478"/>
          <ac:picMkLst>
            <pc:docMk/>
            <pc:sldMk cId="3211039835" sldId="309"/>
            <ac:picMk id="4098" creationId="{0038E955-A5FD-BABD-899A-58B8EDE0304A}"/>
          </ac:picMkLst>
        </pc:picChg>
        <pc:picChg chg="del">
          <ac:chgData name="Divya Karuna" userId="367900e0-2546-4206-a905-1a72de16aa64" providerId="ADAL" clId="{EA61E41D-6FC0-465A-A7B9-97A279C72A2F}" dt="2023-02-14T07:59:53.198" v="352" actId="478"/>
          <ac:picMkLst>
            <pc:docMk/>
            <pc:sldMk cId="3211039835" sldId="309"/>
            <ac:picMk id="4100" creationId="{62D3E636-D829-072A-C45C-5B768254F84A}"/>
          </ac:picMkLst>
        </pc:picChg>
        <pc:picChg chg="add mod">
          <ac:chgData name="Divya Karuna" userId="367900e0-2546-4206-a905-1a72de16aa64" providerId="ADAL" clId="{EA61E41D-6FC0-465A-A7B9-97A279C72A2F}" dt="2023-02-14T08:27:17.657" v="376" actId="14100"/>
          <ac:picMkLst>
            <pc:docMk/>
            <pc:sldMk cId="3211039835" sldId="309"/>
            <ac:picMk id="5122" creationId="{92429EEA-17BA-A9FF-DE5D-DD6B3B7A669C}"/>
          </ac:picMkLst>
        </pc:picChg>
        <pc:picChg chg="add mod">
          <ac:chgData name="Divya Karuna" userId="367900e0-2546-4206-a905-1a72de16aa64" providerId="ADAL" clId="{EA61E41D-6FC0-465A-A7B9-97A279C72A2F}" dt="2023-02-14T08:27:14.311" v="375" actId="14100"/>
          <ac:picMkLst>
            <pc:docMk/>
            <pc:sldMk cId="3211039835" sldId="309"/>
            <ac:picMk id="5124" creationId="{6651CB0D-0D43-3B64-BCDC-02F42EF45954}"/>
          </ac:picMkLst>
        </pc:picChg>
      </pc:sldChg>
      <pc:sldChg chg="addSp delSp modSp add mod">
        <pc:chgData name="Divya Karuna" userId="367900e0-2546-4206-a905-1a72de16aa64" providerId="ADAL" clId="{EA61E41D-6FC0-465A-A7B9-97A279C72A2F}" dt="2023-02-14T08:52:33.822" v="585" actId="208"/>
        <pc:sldMkLst>
          <pc:docMk/>
          <pc:sldMk cId="47157268" sldId="310"/>
        </pc:sldMkLst>
        <pc:spChg chg="add del">
          <ac:chgData name="Divya Karuna" userId="367900e0-2546-4206-a905-1a72de16aa64" providerId="ADAL" clId="{EA61E41D-6FC0-465A-A7B9-97A279C72A2F}" dt="2023-02-14T08:29:21.858" v="408" actId="478"/>
          <ac:spMkLst>
            <pc:docMk/>
            <pc:sldMk cId="47157268" sldId="310"/>
            <ac:spMk id="3" creationId="{7C3CFECD-0951-6252-F2A6-027D3EA2A82F}"/>
          </ac:spMkLst>
        </pc:spChg>
        <pc:spChg chg="mod">
          <ac:chgData name="Divya Karuna" userId="367900e0-2546-4206-a905-1a72de16aa64" providerId="ADAL" clId="{EA61E41D-6FC0-465A-A7B9-97A279C72A2F}" dt="2023-02-14T08:29:08.873" v="403" actId="20577"/>
          <ac:spMkLst>
            <pc:docMk/>
            <pc:sldMk cId="47157268" sldId="310"/>
            <ac:spMk id="6" creationId="{E45A8B8A-276B-00B7-61AC-FAE97AFFC411}"/>
          </ac:spMkLst>
        </pc:spChg>
        <pc:picChg chg="del">
          <ac:chgData name="Divya Karuna" userId="367900e0-2546-4206-a905-1a72de16aa64" providerId="ADAL" clId="{EA61E41D-6FC0-465A-A7B9-97A279C72A2F}" dt="2023-02-14T08:29:16.212" v="406" actId="478"/>
          <ac:picMkLst>
            <pc:docMk/>
            <pc:sldMk cId="47157268" sldId="310"/>
            <ac:picMk id="5" creationId="{E3F4207A-5612-5ECE-70BD-C2D6A657FD6C}"/>
          </ac:picMkLst>
        </pc:picChg>
        <pc:picChg chg="add mod">
          <ac:chgData name="Divya Karuna" userId="367900e0-2546-4206-a905-1a72de16aa64" providerId="ADAL" clId="{EA61E41D-6FC0-465A-A7B9-97A279C72A2F}" dt="2023-02-14T08:52:33.822" v="585" actId="208"/>
          <ac:picMkLst>
            <pc:docMk/>
            <pc:sldMk cId="47157268" sldId="310"/>
            <ac:picMk id="8" creationId="{49A7E4B6-EC1C-DF36-46C8-6593E30FD1CA}"/>
          </ac:picMkLst>
        </pc:picChg>
        <pc:picChg chg="del">
          <ac:chgData name="Divya Karuna" userId="367900e0-2546-4206-a905-1a72de16aa64" providerId="ADAL" clId="{EA61E41D-6FC0-465A-A7B9-97A279C72A2F}" dt="2023-02-14T08:29:13.424" v="404" actId="478"/>
          <ac:picMkLst>
            <pc:docMk/>
            <pc:sldMk cId="47157268" sldId="310"/>
            <ac:picMk id="5122" creationId="{92429EEA-17BA-A9FF-DE5D-DD6B3B7A669C}"/>
          </ac:picMkLst>
        </pc:picChg>
        <pc:picChg chg="del">
          <ac:chgData name="Divya Karuna" userId="367900e0-2546-4206-a905-1a72de16aa64" providerId="ADAL" clId="{EA61E41D-6FC0-465A-A7B9-97A279C72A2F}" dt="2023-02-14T08:29:14.762" v="405" actId="478"/>
          <ac:picMkLst>
            <pc:docMk/>
            <pc:sldMk cId="47157268" sldId="310"/>
            <ac:picMk id="5124" creationId="{6651CB0D-0D43-3B64-BCDC-02F42EF45954}"/>
          </ac:picMkLst>
        </pc:picChg>
        <pc:picChg chg="add mod">
          <ac:chgData name="Divya Karuna" userId="367900e0-2546-4206-a905-1a72de16aa64" providerId="ADAL" clId="{EA61E41D-6FC0-465A-A7B9-97A279C72A2F}" dt="2023-02-14T08:32:06.586" v="430" actId="14100"/>
          <ac:picMkLst>
            <pc:docMk/>
            <pc:sldMk cId="47157268" sldId="310"/>
            <ac:picMk id="6146" creationId="{50262AA9-E9E0-B64B-7D50-77616D97B1D9}"/>
          </ac:picMkLst>
        </pc:picChg>
        <pc:picChg chg="add mod">
          <ac:chgData name="Divya Karuna" userId="367900e0-2546-4206-a905-1a72de16aa64" providerId="ADAL" clId="{EA61E41D-6FC0-465A-A7B9-97A279C72A2F}" dt="2023-02-14T08:32:09.027" v="431" actId="14100"/>
          <ac:picMkLst>
            <pc:docMk/>
            <pc:sldMk cId="47157268" sldId="310"/>
            <ac:picMk id="6148" creationId="{4B676279-F40F-0843-63AB-EB11F21E581A}"/>
          </ac:picMkLst>
        </pc:picChg>
      </pc:sldChg>
      <pc:sldChg chg="addSp delSp modSp add mod">
        <pc:chgData name="Divya Karuna" userId="367900e0-2546-4206-a905-1a72de16aa64" providerId="ADAL" clId="{EA61E41D-6FC0-465A-A7B9-97A279C72A2F}" dt="2023-02-14T08:52:30.982" v="584" actId="208"/>
        <pc:sldMkLst>
          <pc:docMk/>
          <pc:sldMk cId="2395197995" sldId="311"/>
        </pc:sldMkLst>
        <pc:spChg chg="mod">
          <ac:chgData name="Divya Karuna" userId="367900e0-2546-4206-a905-1a72de16aa64" providerId="ADAL" clId="{EA61E41D-6FC0-465A-A7B9-97A279C72A2F}" dt="2023-02-14T08:33:38.889" v="447"/>
          <ac:spMkLst>
            <pc:docMk/>
            <pc:sldMk cId="2395197995" sldId="311"/>
            <ac:spMk id="3" creationId="{0619B37C-3ECE-2C6E-96A2-536F9D4A7CE4}"/>
          </ac:spMkLst>
        </pc:spChg>
        <pc:spChg chg="mod">
          <ac:chgData name="Divya Karuna" userId="367900e0-2546-4206-a905-1a72de16aa64" providerId="ADAL" clId="{EA61E41D-6FC0-465A-A7B9-97A279C72A2F}" dt="2023-02-14T08:33:38.889" v="447"/>
          <ac:spMkLst>
            <pc:docMk/>
            <pc:sldMk cId="2395197995" sldId="311"/>
            <ac:spMk id="5" creationId="{E4671360-E5C6-A567-F90F-4D505D6F1FA1}"/>
          </ac:spMkLst>
        </pc:spChg>
        <pc:spChg chg="mod">
          <ac:chgData name="Divya Karuna" userId="367900e0-2546-4206-a905-1a72de16aa64" providerId="ADAL" clId="{EA61E41D-6FC0-465A-A7B9-97A279C72A2F}" dt="2023-02-14T08:32:34.298" v="433"/>
          <ac:spMkLst>
            <pc:docMk/>
            <pc:sldMk cId="2395197995" sldId="311"/>
            <ac:spMk id="6" creationId="{E45A8B8A-276B-00B7-61AC-FAE97AFFC411}"/>
          </ac:spMkLst>
        </pc:spChg>
        <pc:grpChg chg="add del mod">
          <ac:chgData name="Divya Karuna" userId="367900e0-2546-4206-a905-1a72de16aa64" providerId="ADAL" clId="{EA61E41D-6FC0-465A-A7B9-97A279C72A2F}" dt="2023-02-14T08:33:40.406" v="448"/>
          <ac:grpSpMkLst>
            <pc:docMk/>
            <pc:sldMk cId="2395197995" sldId="311"/>
            <ac:grpSpMk id="2" creationId="{EEC9044D-BC39-A700-63E4-EA57544800D8}"/>
          </ac:grpSpMkLst>
        </pc:grpChg>
        <pc:grpChg chg="mod">
          <ac:chgData name="Divya Karuna" userId="367900e0-2546-4206-a905-1a72de16aa64" providerId="ADAL" clId="{EA61E41D-6FC0-465A-A7B9-97A279C72A2F}" dt="2023-02-14T08:33:18.811" v="446" actId="1076"/>
          <ac:grpSpMkLst>
            <pc:docMk/>
            <pc:sldMk cId="2395197995" sldId="311"/>
            <ac:grpSpMk id="12" creationId="{D75F9B20-B516-46B5-8562-0FB493B7DEB6}"/>
          </ac:grpSpMkLst>
        </pc:grpChg>
        <pc:picChg chg="del">
          <ac:chgData name="Divya Karuna" userId="367900e0-2546-4206-a905-1a72de16aa64" providerId="ADAL" clId="{EA61E41D-6FC0-465A-A7B9-97A279C72A2F}" dt="2023-02-14T08:32:38.665" v="436" actId="478"/>
          <ac:picMkLst>
            <pc:docMk/>
            <pc:sldMk cId="2395197995" sldId="311"/>
            <ac:picMk id="8" creationId="{49A7E4B6-EC1C-DF36-46C8-6593E30FD1CA}"/>
          </ac:picMkLst>
        </pc:picChg>
        <pc:picChg chg="add mod">
          <ac:chgData name="Divya Karuna" userId="367900e0-2546-4206-a905-1a72de16aa64" providerId="ADAL" clId="{EA61E41D-6FC0-465A-A7B9-97A279C72A2F}" dt="2023-02-14T08:52:30.982" v="584" actId="208"/>
          <ac:picMkLst>
            <pc:docMk/>
            <pc:sldMk cId="2395197995" sldId="311"/>
            <ac:picMk id="10" creationId="{CDF4D79E-1636-E4C8-EE10-EE461C6EEAF6}"/>
          </ac:picMkLst>
        </pc:picChg>
        <pc:picChg chg="del">
          <ac:chgData name="Divya Karuna" userId="367900e0-2546-4206-a905-1a72de16aa64" providerId="ADAL" clId="{EA61E41D-6FC0-465A-A7B9-97A279C72A2F}" dt="2023-02-14T08:32:36.146" v="434" actId="478"/>
          <ac:picMkLst>
            <pc:docMk/>
            <pc:sldMk cId="2395197995" sldId="311"/>
            <ac:picMk id="6146" creationId="{50262AA9-E9E0-B64B-7D50-77616D97B1D9}"/>
          </ac:picMkLst>
        </pc:picChg>
        <pc:picChg chg="del">
          <ac:chgData name="Divya Karuna" userId="367900e0-2546-4206-a905-1a72de16aa64" providerId="ADAL" clId="{EA61E41D-6FC0-465A-A7B9-97A279C72A2F}" dt="2023-02-14T08:32:37.394" v="435" actId="478"/>
          <ac:picMkLst>
            <pc:docMk/>
            <pc:sldMk cId="2395197995" sldId="311"/>
            <ac:picMk id="6148" creationId="{4B676279-F40F-0843-63AB-EB11F21E581A}"/>
          </ac:picMkLst>
        </pc:picChg>
        <pc:picChg chg="add mod">
          <ac:chgData name="Divya Karuna" userId="367900e0-2546-4206-a905-1a72de16aa64" providerId="ADAL" clId="{EA61E41D-6FC0-465A-A7B9-97A279C72A2F}" dt="2023-02-14T08:33:16.596" v="445" actId="14861"/>
          <ac:picMkLst>
            <pc:docMk/>
            <pc:sldMk cId="2395197995" sldId="311"/>
            <ac:picMk id="7170" creationId="{27A6F4FD-407F-3FF8-E74C-D0FFFBF77DCE}"/>
          </ac:picMkLst>
        </pc:picChg>
        <pc:picChg chg="add mod">
          <ac:chgData name="Divya Karuna" userId="367900e0-2546-4206-a905-1a72de16aa64" providerId="ADAL" clId="{EA61E41D-6FC0-465A-A7B9-97A279C72A2F}" dt="2023-02-14T08:33:16.596" v="445" actId="14861"/>
          <ac:picMkLst>
            <pc:docMk/>
            <pc:sldMk cId="2395197995" sldId="311"/>
            <ac:picMk id="7172" creationId="{DA19378F-1632-530D-55A6-867363F9A540}"/>
          </ac:picMkLst>
        </pc:picChg>
      </pc:sldChg>
      <pc:sldChg chg="addSp delSp modSp add mod">
        <pc:chgData name="Divya Karuna" userId="367900e0-2546-4206-a905-1a72de16aa64" providerId="ADAL" clId="{EA61E41D-6FC0-465A-A7B9-97A279C72A2F}" dt="2023-02-14T08:52:23.121" v="583" actId="208"/>
        <pc:sldMkLst>
          <pc:docMk/>
          <pc:sldMk cId="1842832301" sldId="312"/>
        </pc:sldMkLst>
        <pc:spChg chg="mod">
          <ac:chgData name="Divya Karuna" userId="367900e0-2546-4206-a905-1a72de16aa64" providerId="ADAL" clId="{EA61E41D-6FC0-465A-A7B9-97A279C72A2F}" dt="2023-02-14T08:34:57.718" v="454"/>
          <ac:spMkLst>
            <pc:docMk/>
            <pc:sldMk cId="1842832301" sldId="312"/>
            <ac:spMk id="6" creationId="{E45A8B8A-276B-00B7-61AC-FAE97AFFC411}"/>
          </ac:spMkLst>
        </pc:spChg>
        <pc:grpChg chg="mod">
          <ac:chgData name="Divya Karuna" userId="367900e0-2546-4206-a905-1a72de16aa64" providerId="ADAL" clId="{EA61E41D-6FC0-465A-A7B9-97A279C72A2F}" dt="2023-02-14T08:43:25.771" v="507" actId="1076"/>
          <ac:grpSpMkLst>
            <pc:docMk/>
            <pc:sldMk cId="1842832301" sldId="312"/>
            <ac:grpSpMk id="12" creationId="{D75F9B20-B516-46B5-8562-0FB493B7DEB6}"/>
          </ac:grpSpMkLst>
        </pc:grpChg>
        <pc:graphicFrameChg chg="add mod">
          <ac:chgData name="Divya Karuna" userId="367900e0-2546-4206-a905-1a72de16aa64" providerId="ADAL" clId="{EA61E41D-6FC0-465A-A7B9-97A279C72A2F}" dt="2023-02-14T08:43:37.857" v="510" actId="1076"/>
          <ac:graphicFrameMkLst>
            <pc:docMk/>
            <pc:sldMk cId="1842832301" sldId="312"/>
            <ac:graphicFrameMk id="2" creationId="{BDA1DE9F-0920-E5D2-714B-A4ABA5E10316}"/>
          </ac:graphicFrameMkLst>
        </pc:graphicFrameChg>
        <pc:picChg chg="add mod">
          <ac:chgData name="Divya Karuna" userId="367900e0-2546-4206-a905-1a72de16aa64" providerId="ADAL" clId="{EA61E41D-6FC0-465A-A7B9-97A279C72A2F}" dt="2023-02-14T08:52:23.121" v="583" actId="208"/>
          <ac:picMkLst>
            <pc:docMk/>
            <pc:sldMk cId="1842832301" sldId="312"/>
            <ac:picMk id="5" creationId="{78F6A3DF-2CB0-CC32-384A-3F88AB8B2654}"/>
          </ac:picMkLst>
        </pc:picChg>
        <pc:picChg chg="del">
          <ac:chgData name="Divya Karuna" userId="367900e0-2546-4206-a905-1a72de16aa64" providerId="ADAL" clId="{EA61E41D-6FC0-465A-A7B9-97A279C72A2F}" dt="2023-02-14T08:35:01.146" v="457" actId="478"/>
          <ac:picMkLst>
            <pc:docMk/>
            <pc:sldMk cId="1842832301" sldId="312"/>
            <ac:picMk id="10" creationId="{CDF4D79E-1636-E4C8-EE10-EE461C6EEAF6}"/>
          </ac:picMkLst>
        </pc:picChg>
        <pc:picChg chg="del">
          <ac:chgData name="Divya Karuna" userId="367900e0-2546-4206-a905-1a72de16aa64" providerId="ADAL" clId="{EA61E41D-6FC0-465A-A7B9-97A279C72A2F}" dt="2023-02-14T08:34:59.219" v="455" actId="478"/>
          <ac:picMkLst>
            <pc:docMk/>
            <pc:sldMk cId="1842832301" sldId="312"/>
            <ac:picMk id="7170" creationId="{27A6F4FD-407F-3FF8-E74C-D0FFFBF77DCE}"/>
          </ac:picMkLst>
        </pc:picChg>
        <pc:picChg chg="del">
          <ac:chgData name="Divya Karuna" userId="367900e0-2546-4206-a905-1a72de16aa64" providerId="ADAL" clId="{EA61E41D-6FC0-465A-A7B9-97A279C72A2F}" dt="2023-02-14T08:35:00.567" v="456" actId="478"/>
          <ac:picMkLst>
            <pc:docMk/>
            <pc:sldMk cId="1842832301" sldId="312"/>
            <ac:picMk id="7172" creationId="{DA19378F-1632-530D-55A6-867363F9A540}"/>
          </ac:picMkLst>
        </pc:picChg>
        <pc:picChg chg="add mod">
          <ac:chgData name="Divya Karuna" userId="367900e0-2546-4206-a905-1a72de16aa64" providerId="ADAL" clId="{EA61E41D-6FC0-465A-A7B9-97A279C72A2F}" dt="2023-02-14T08:35:44.741" v="467" actId="14861"/>
          <ac:picMkLst>
            <pc:docMk/>
            <pc:sldMk cId="1842832301" sldId="312"/>
            <ac:picMk id="8194" creationId="{85191A22-5D1B-DCC6-287F-2812F09FC8EB}"/>
          </ac:picMkLst>
        </pc:picChg>
        <pc:picChg chg="add mod">
          <ac:chgData name="Divya Karuna" userId="367900e0-2546-4206-a905-1a72de16aa64" providerId="ADAL" clId="{EA61E41D-6FC0-465A-A7B9-97A279C72A2F}" dt="2023-02-14T08:35:44.741" v="467" actId="14861"/>
          <ac:picMkLst>
            <pc:docMk/>
            <pc:sldMk cId="1842832301" sldId="312"/>
            <ac:picMk id="8196" creationId="{EB8356AF-EB25-DBA9-4E96-49F4A5DA93A2}"/>
          </ac:picMkLst>
        </pc:picChg>
      </pc:sldChg>
      <pc:sldChg chg="addSp delSp modSp add mod">
        <pc:chgData name="Divya Karuna" userId="367900e0-2546-4206-a905-1a72de16aa64" providerId="ADAL" clId="{EA61E41D-6FC0-465A-A7B9-97A279C72A2F}" dt="2023-02-14T09:30:57.712" v="723" actId="1582"/>
        <pc:sldMkLst>
          <pc:docMk/>
          <pc:sldMk cId="481101118" sldId="313"/>
        </pc:sldMkLst>
        <pc:spChg chg="mod">
          <ac:chgData name="Divya Karuna" userId="367900e0-2546-4206-a905-1a72de16aa64" providerId="ADAL" clId="{EA61E41D-6FC0-465A-A7B9-97A279C72A2F}" dt="2023-02-14T08:49:36.783" v="521" actId="14100"/>
          <ac:spMkLst>
            <pc:docMk/>
            <pc:sldMk cId="481101118" sldId="313"/>
            <ac:spMk id="6" creationId="{E45A8B8A-276B-00B7-61AC-FAE97AFFC411}"/>
          </ac:spMkLst>
        </pc:spChg>
        <pc:spChg chg="add mod">
          <ac:chgData name="Divya Karuna" userId="367900e0-2546-4206-a905-1a72de16aa64" providerId="ADAL" clId="{EA61E41D-6FC0-465A-A7B9-97A279C72A2F}" dt="2023-02-14T08:53:12.281" v="593" actId="1076"/>
          <ac:spMkLst>
            <pc:docMk/>
            <pc:sldMk cId="481101118" sldId="313"/>
            <ac:spMk id="7" creationId="{5BE33BFB-CEE1-D037-8E44-48D6FE9FAE67}"/>
          </ac:spMkLst>
        </pc:spChg>
        <pc:grpChg chg="del">
          <ac:chgData name="Divya Karuna" userId="367900e0-2546-4206-a905-1a72de16aa64" providerId="ADAL" clId="{EA61E41D-6FC0-465A-A7B9-97A279C72A2F}" dt="2023-02-14T08:53:04.810" v="590" actId="478"/>
          <ac:grpSpMkLst>
            <pc:docMk/>
            <pc:sldMk cId="481101118" sldId="313"/>
            <ac:grpSpMk id="12" creationId="{D75F9B20-B516-46B5-8562-0FB493B7DEB6}"/>
          </ac:grpSpMkLst>
        </pc:grpChg>
        <pc:graphicFrameChg chg="mod">
          <ac:chgData name="Divya Karuna" userId="367900e0-2546-4206-a905-1a72de16aa64" providerId="ADAL" clId="{EA61E41D-6FC0-465A-A7B9-97A279C72A2F}" dt="2023-02-14T08:50:38.982" v="525" actId="478"/>
          <ac:graphicFrameMkLst>
            <pc:docMk/>
            <pc:sldMk cId="481101118" sldId="313"/>
            <ac:graphicFrameMk id="2" creationId="{BDA1DE9F-0920-E5D2-714B-A4ABA5E10316}"/>
          </ac:graphicFrameMkLst>
        </pc:graphicFrameChg>
        <pc:picChg chg="add mod">
          <ac:chgData name="Divya Karuna" userId="367900e0-2546-4206-a905-1a72de16aa64" providerId="ADAL" clId="{EA61E41D-6FC0-465A-A7B9-97A279C72A2F}" dt="2023-02-14T09:30:57.712" v="723" actId="1582"/>
          <ac:picMkLst>
            <pc:docMk/>
            <pc:sldMk cId="481101118" sldId="313"/>
            <ac:picMk id="5" creationId="{405238C3-4636-755C-BB12-8E0CD203E712}"/>
          </ac:picMkLst>
        </pc:picChg>
        <pc:picChg chg="del">
          <ac:chgData name="Divya Karuna" userId="367900e0-2546-4206-a905-1a72de16aa64" providerId="ADAL" clId="{EA61E41D-6FC0-465A-A7B9-97A279C72A2F}" dt="2023-02-14T08:50:39.780" v="526" actId="478"/>
          <ac:picMkLst>
            <pc:docMk/>
            <pc:sldMk cId="481101118" sldId="313"/>
            <ac:picMk id="5" creationId="{78F6A3DF-2CB0-CC32-384A-3F88AB8B2654}"/>
          </ac:picMkLst>
        </pc:picChg>
        <pc:picChg chg="add del mod">
          <ac:chgData name="Divya Karuna" userId="367900e0-2546-4206-a905-1a72de16aa64" providerId="ADAL" clId="{EA61E41D-6FC0-465A-A7B9-97A279C72A2F}" dt="2023-02-14T09:29:40.848" v="716" actId="478"/>
          <ac:picMkLst>
            <pc:docMk/>
            <pc:sldMk cId="481101118" sldId="313"/>
            <ac:picMk id="10" creationId="{7705AD2F-EFD1-D0FC-565F-691E9637D485}"/>
          </ac:picMkLst>
        </pc:picChg>
        <pc:picChg chg="del">
          <ac:chgData name="Divya Karuna" userId="367900e0-2546-4206-a905-1a72de16aa64" providerId="ADAL" clId="{EA61E41D-6FC0-465A-A7B9-97A279C72A2F}" dt="2023-02-14T08:50:36.292" v="522" actId="478"/>
          <ac:picMkLst>
            <pc:docMk/>
            <pc:sldMk cId="481101118" sldId="313"/>
            <ac:picMk id="8194" creationId="{85191A22-5D1B-DCC6-287F-2812F09FC8EB}"/>
          </ac:picMkLst>
        </pc:picChg>
        <pc:picChg chg="del">
          <ac:chgData name="Divya Karuna" userId="367900e0-2546-4206-a905-1a72de16aa64" providerId="ADAL" clId="{EA61E41D-6FC0-465A-A7B9-97A279C72A2F}" dt="2023-02-14T08:50:37.013" v="523" actId="478"/>
          <ac:picMkLst>
            <pc:docMk/>
            <pc:sldMk cId="481101118" sldId="313"/>
            <ac:picMk id="8196" creationId="{EB8356AF-EB25-DBA9-4E96-49F4A5DA93A2}"/>
          </ac:picMkLst>
        </pc:picChg>
        <pc:picChg chg="add mod">
          <ac:chgData name="Divya Karuna" userId="367900e0-2546-4206-a905-1a72de16aa64" providerId="ADAL" clId="{EA61E41D-6FC0-465A-A7B9-97A279C72A2F}" dt="2023-02-14T08:53:09.834" v="592" actId="1076"/>
          <ac:picMkLst>
            <pc:docMk/>
            <pc:sldMk cId="481101118" sldId="313"/>
            <ac:picMk id="9218" creationId="{4CE2C08E-A012-5D28-DCF3-1BD875322874}"/>
          </ac:picMkLst>
        </pc:picChg>
      </pc:sldChg>
      <pc:sldChg chg="addSp delSp modSp add mod">
        <pc:chgData name="Divya Karuna" userId="367900e0-2546-4206-a905-1a72de16aa64" providerId="ADAL" clId="{EA61E41D-6FC0-465A-A7B9-97A279C72A2F}" dt="2023-02-14T09:45:01.292" v="752" actId="478"/>
        <pc:sldMkLst>
          <pc:docMk/>
          <pc:sldMk cId="1764349610" sldId="314"/>
        </pc:sldMkLst>
        <pc:spChg chg="mod">
          <ac:chgData name="Divya Karuna" userId="367900e0-2546-4206-a905-1a72de16aa64" providerId="ADAL" clId="{EA61E41D-6FC0-465A-A7B9-97A279C72A2F}" dt="2023-02-14T08:54:15.165" v="609" actId="1076"/>
          <ac:spMkLst>
            <pc:docMk/>
            <pc:sldMk cId="1764349610" sldId="314"/>
            <ac:spMk id="6" creationId="{E45A8B8A-276B-00B7-61AC-FAE97AFFC411}"/>
          </ac:spMkLst>
        </pc:spChg>
        <pc:spChg chg="mod">
          <ac:chgData name="Divya Karuna" userId="367900e0-2546-4206-a905-1a72de16aa64" providerId="ADAL" clId="{EA61E41D-6FC0-465A-A7B9-97A279C72A2F}" dt="2023-02-14T08:53:43.018" v="599" actId="20577"/>
          <ac:spMkLst>
            <pc:docMk/>
            <pc:sldMk cId="1764349610" sldId="314"/>
            <ac:spMk id="7" creationId="{5BE33BFB-CEE1-D037-8E44-48D6FE9FAE67}"/>
          </ac:spMkLst>
        </pc:spChg>
        <pc:spChg chg="mod">
          <ac:chgData name="Divya Karuna" userId="367900e0-2546-4206-a905-1a72de16aa64" providerId="ADAL" clId="{EA61E41D-6FC0-465A-A7B9-97A279C72A2F}" dt="2023-02-14T08:56:39.365" v="622"/>
          <ac:spMkLst>
            <pc:docMk/>
            <pc:sldMk cId="1764349610" sldId="314"/>
            <ac:spMk id="11" creationId="{26AA17FA-ADF2-DC09-0100-E26A7756E85C}"/>
          </ac:spMkLst>
        </pc:spChg>
        <pc:spChg chg="mod">
          <ac:chgData name="Divya Karuna" userId="367900e0-2546-4206-a905-1a72de16aa64" providerId="ADAL" clId="{EA61E41D-6FC0-465A-A7B9-97A279C72A2F}" dt="2023-02-14T08:56:56.903" v="626" actId="20577"/>
          <ac:spMkLst>
            <pc:docMk/>
            <pc:sldMk cId="1764349610" sldId="314"/>
            <ac:spMk id="12" creationId="{A343B818-CAC8-D273-EB8F-F52CD5643C74}"/>
          </ac:spMkLst>
        </pc:spChg>
        <pc:grpChg chg="add mod">
          <ac:chgData name="Divya Karuna" userId="367900e0-2546-4206-a905-1a72de16aa64" providerId="ADAL" clId="{EA61E41D-6FC0-465A-A7B9-97A279C72A2F}" dt="2023-02-14T09:40:38.280" v="751" actId="1076"/>
          <ac:grpSpMkLst>
            <pc:docMk/>
            <pc:sldMk cId="1764349610" sldId="314"/>
            <ac:grpSpMk id="8" creationId="{A62EF467-AA95-AC4D-535F-48C210B66559}"/>
          </ac:grpSpMkLst>
        </pc:grpChg>
        <pc:picChg chg="add del mod">
          <ac:chgData name="Divya Karuna" userId="367900e0-2546-4206-a905-1a72de16aa64" providerId="ADAL" clId="{EA61E41D-6FC0-465A-A7B9-97A279C72A2F}" dt="2023-02-14T09:31:51.696" v="736" actId="478"/>
          <ac:picMkLst>
            <pc:docMk/>
            <pc:sldMk cId="1764349610" sldId="314"/>
            <ac:picMk id="3" creationId="{906A9353-CEF3-F6AC-16C4-81B44FDC81BE}"/>
          </ac:picMkLst>
        </pc:picChg>
        <pc:picChg chg="add del mod">
          <ac:chgData name="Divya Karuna" userId="367900e0-2546-4206-a905-1a72de16aa64" providerId="ADAL" clId="{EA61E41D-6FC0-465A-A7B9-97A279C72A2F}" dt="2023-02-14T09:31:02.327" v="724" actId="478"/>
          <ac:picMkLst>
            <pc:docMk/>
            <pc:sldMk cId="1764349610" sldId="314"/>
            <ac:picMk id="5" creationId="{3E8C3C41-42B8-5E45-ABC8-DF89362903D3}"/>
          </ac:picMkLst>
        </pc:picChg>
        <pc:picChg chg="del">
          <ac:chgData name="Divya Karuna" userId="367900e0-2546-4206-a905-1a72de16aa64" providerId="ADAL" clId="{EA61E41D-6FC0-465A-A7B9-97A279C72A2F}" dt="2023-02-14T08:54:09.852" v="607" actId="478"/>
          <ac:picMkLst>
            <pc:docMk/>
            <pc:sldMk cId="1764349610" sldId="314"/>
            <ac:picMk id="10" creationId="{7705AD2F-EFD1-D0FC-565F-691E9637D485}"/>
          </ac:picMkLst>
        </pc:picChg>
        <pc:picChg chg="add del mod">
          <ac:chgData name="Divya Karuna" userId="367900e0-2546-4206-a905-1a72de16aa64" providerId="ADAL" clId="{EA61E41D-6FC0-465A-A7B9-97A279C72A2F}" dt="2023-02-14T09:45:01.292" v="752" actId="478"/>
          <ac:picMkLst>
            <pc:docMk/>
            <pc:sldMk cId="1764349610" sldId="314"/>
            <ac:picMk id="1026" creationId="{EC4C8F85-D976-24FB-8ADC-9D68D63C5E95}"/>
          </ac:picMkLst>
        </pc:picChg>
        <pc:picChg chg="del">
          <ac:chgData name="Divya Karuna" userId="367900e0-2546-4206-a905-1a72de16aa64" providerId="ADAL" clId="{EA61E41D-6FC0-465A-A7B9-97A279C72A2F}" dt="2023-02-14T08:53:52.802" v="600" actId="478"/>
          <ac:picMkLst>
            <pc:docMk/>
            <pc:sldMk cId="1764349610" sldId="314"/>
            <ac:picMk id="9218" creationId="{4CE2C08E-A012-5D28-DCF3-1BD875322874}"/>
          </ac:picMkLst>
        </pc:picChg>
        <pc:picChg chg="add del mod">
          <ac:chgData name="Divya Karuna" userId="367900e0-2546-4206-a905-1a72de16aa64" providerId="ADAL" clId="{EA61E41D-6FC0-465A-A7B9-97A279C72A2F}" dt="2023-02-14T08:55:12.449" v="610" actId="478"/>
          <ac:picMkLst>
            <pc:docMk/>
            <pc:sldMk cId="1764349610" sldId="314"/>
            <ac:picMk id="10242" creationId="{DB7D604D-71DA-8AE6-E29F-2E2C77AFD989}"/>
          </ac:picMkLst>
        </pc:picChg>
        <pc:picChg chg="add mod">
          <ac:chgData name="Divya Karuna" userId="367900e0-2546-4206-a905-1a72de16aa64" providerId="ADAL" clId="{EA61E41D-6FC0-465A-A7B9-97A279C72A2F}" dt="2023-02-14T09:32:37.011" v="748" actId="208"/>
          <ac:picMkLst>
            <pc:docMk/>
            <pc:sldMk cId="1764349610" sldId="314"/>
            <ac:picMk id="10244" creationId="{74B02328-F2E7-BD9E-E759-0079D4016DFB}"/>
          </ac:picMkLst>
        </pc:picChg>
      </pc:sldChg>
      <pc:sldChg chg="addSp delSp modSp add mod">
        <pc:chgData name="Divya Karuna" userId="367900e0-2546-4206-a905-1a72de16aa64" providerId="ADAL" clId="{EA61E41D-6FC0-465A-A7B9-97A279C72A2F}" dt="2023-02-14T09:01:47.714" v="701" actId="1076"/>
        <pc:sldMkLst>
          <pc:docMk/>
          <pc:sldMk cId="3942610835" sldId="315"/>
        </pc:sldMkLst>
        <pc:spChg chg="mod">
          <ac:chgData name="Divya Karuna" userId="367900e0-2546-4206-a905-1a72de16aa64" providerId="ADAL" clId="{EA61E41D-6FC0-465A-A7B9-97A279C72A2F}" dt="2023-02-14T08:58:21.962" v="632" actId="14100"/>
          <ac:spMkLst>
            <pc:docMk/>
            <pc:sldMk cId="3942610835" sldId="315"/>
            <ac:spMk id="6" creationId="{E45A8B8A-276B-00B7-61AC-FAE97AFFC411}"/>
          </ac:spMkLst>
        </pc:spChg>
        <pc:spChg chg="del">
          <ac:chgData name="Divya Karuna" userId="367900e0-2546-4206-a905-1a72de16aa64" providerId="ADAL" clId="{EA61E41D-6FC0-465A-A7B9-97A279C72A2F}" dt="2023-02-14T08:59:52.558" v="648" actId="478"/>
          <ac:spMkLst>
            <pc:docMk/>
            <pc:sldMk cId="3942610835" sldId="315"/>
            <ac:spMk id="7" creationId="{5BE33BFB-CEE1-D037-8E44-48D6FE9FAE67}"/>
          </ac:spMkLst>
        </pc:spChg>
        <pc:spChg chg="add mod">
          <ac:chgData name="Divya Karuna" userId="367900e0-2546-4206-a905-1a72de16aa64" providerId="ADAL" clId="{EA61E41D-6FC0-465A-A7B9-97A279C72A2F}" dt="2023-02-14T09:01:05.969" v="695" actId="20577"/>
          <ac:spMkLst>
            <pc:docMk/>
            <pc:sldMk cId="3942610835" sldId="315"/>
            <ac:spMk id="10" creationId="{0BC378D6-E82C-6C50-4E83-E8C1A7766AF3}"/>
          </ac:spMkLst>
        </pc:spChg>
        <pc:spChg chg="mod">
          <ac:chgData name="Divya Karuna" userId="367900e0-2546-4206-a905-1a72de16aa64" providerId="ADAL" clId="{EA61E41D-6FC0-465A-A7B9-97A279C72A2F}" dt="2023-02-14T08:59:35.346" v="643" actId="6549"/>
          <ac:spMkLst>
            <pc:docMk/>
            <pc:sldMk cId="3942610835" sldId="315"/>
            <ac:spMk id="12" creationId="{A343B818-CAC8-D273-EB8F-F52CD5643C74}"/>
          </ac:spMkLst>
        </pc:spChg>
        <pc:grpChg chg="del">
          <ac:chgData name="Divya Karuna" userId="367900e0-2546-4206-a905-1a72de16aa64" providerId="ADAL" clId="{EA61E41D-6FC0-465A-A7B9-97A279C72A2F}" dt="2023-02-14T08:59:36.559" v="644" actId="478"/>
          <ac:grpSpMkLst>
            <pc:docMk/>
            <pc:sldMk cId="3942610835" sldId="315"/>
            <ac:grpSpMk id="8" creationId="{A62EF467-AA95-AC4D-535F-48C210B66559}"/>
          </ac:grpSpMkLst>
        </pc:grpChg>
        <pc:graphicFrameChg chg="del">
          <ac:chgData name="Divya Karuna" userId="367900e0-2546-4206-a905-1a72de16aa64" providerId="ADAL" clId="{EA61E41D-6FC0-465A-A7B9-97A279C72A2F}" dt="2023-02-14T09:00:07.604" v="659" actId="478"/>
          <ac:graphicFrameMkLst>
            <pc:docMk/>
            <pc:sldMk cId="3942610835" sldId="315"/>
            <ac:graphicFrameMk id="2" creationId="{BDA1DE9F-0920-E5D2-714B-A4ABA5E10316}"/>
          </ac:graphicFrameMkLst>
        </pc:graphicFrameChg>
        <pc:picChg chg="del">
          <ac:chgData name="Divya Karuna" userId="367900e0-2546-4206-a905-1a72de16aa64" providerId="ADAL" clId="{EA61E41D-6FC0-465A-A7B9-97A279C72A2F}" dt="2023-02-14T08:58:36.370" v="634" actId="478"/>
          <ac:picMkLst>
            <pc:docMk/>
            <pc:sldMk cId="3942610835" sldId="315"/>
            <ac:picMk id="5" creationId="{3E8C3C41-42B8-5E45-ABC8-DF89362903D3}"/>
          </ac:picMkLst>
        </pc:picChg>
        <pc:picChg chg="del">
          <ac:chgData name="Divya Karuna" userId="367900e0-2546-4206-a905-1a72de16aa64" providerId="ADAL" clId="{EA61E41D-6FC0-465A-A7B9-97A279C72A2F}" dt="2023-02-14T08:58:34.791" v="633" actId="478"/>
          <ac:picMkLst>
            <pc:docMk/>
            <pc:sldMk cId="3942610835" sldId="315"/>
            <ac:picMk id="10244" creationId="{74B02328-F2E7-BD9E-E759-0079D4016DFB}"/>
          </ac:picMkLst>
        </pc:picChg>
        <pc:picChg chg="add mod">
          <ac:chgData name="Divya Karuna" userId="367900e0-2546-4206-a905-1a72de16aa64" providerId="ADAL" clId="{EA61E41D-6FC0-465A-A7B9-97A279C72A2F}" dt="2023-02-14T09:01:47.714" v="701" actId="1076"/>
          <ac:picMkLst>
            <pc:docMk/>
            <pc:sldMk cId="3942610835" sldId="315"/>
            <ac:picMk id="11266" creationId="{AF550ACA-5292-9EE3-B650-1F94FE66CEB6}"/>
          </ac:picMkLst>
        </pc:picChg>
      </pc:sldChg>
      <pc:sldChg chg="addSp delSp modSp add mod">
        <pc:chgData name="Divya Karuna" userId="367900e0-2546-4206-a905-1a72de16aa64" providerId="ADAL" clId="{EA61E41D-6FC0-465A-A7B9-97A279C72A2F}" dt="2023-02-14T09:03:24.318" v="715" actId="14861"/>
        <pc:sldMkLst>
          <pc:docMk/>
          <pc:sldMk cId="3313495521" sldId="316"/>
        </pc:sldMkLst>
        <pc:spChg chg="add mod">
          <ac:chgData name="Divya Karuna" userId="367900e0-2546-4206-a905-1a72de16aa64" providerId="ADAL" clId="{EA61E41D-6FC0-465A-A7B9-97A279C72A2F}" dt="2023-02-14T09:03:10.932" v="711" actId="1076"/>
          <ac:spMkLst>
            <pc:docMk/>
            <pc:sldMk cId="3313495521" sldId="316"/>
            <ac:spMk id="3" creationId="{FE5C864F-2361-3F63-7173-C511AA52084D}"/>
          </ac:spMkLst>
        </pc:spChg>
        <pc:picChg chg="del">
          <ac:chgData name="Divya Karuna" userId="367900e0-2546-4206-a905-1a72de16aa64" providerId="ADAL" clId="{EA61E41D-6FC0-465A-A7B9-97A279C72A2F}" dt="2023-02-14T09:02:24.622" v="703" actId="478"/>
          <ac:picMkLst>
            <pc:docMk/>
            <pc:sldMk cId="3313495521" sldId="316"/>
            <ac:picMk id="11266" creationId="{AF550ACA-5292-9EE3-B650-1F94FE66CEB6}"/>
          </ac:picMkLst>
        </pc:picChg>
        <pc:picChg chg="add mod">
          <ac:chgData name="Divya Karuna" userId="367900e0-2546-4206-a905-1a72de16aa64" providerId="ADAL" clId="{EA61E41D-6FC0-465A-A7B9-97A279C72A2F}" dt="2023-02-14T09:03:24.318" v="715" actId="14861"/>
          <ac:picMkLst>
            <pc:docMk/>
            <pc:sldMk cId="3313495521" sldId="316"/>
            <ac:picMk id="12290" creationId="{A514CCF7-524E-C80F-8F28-91570089739C}"/>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ata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rawing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57CCB-A073-4E5C-BB77-D0C357D58FB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65515F59-3604-4220-AB55-8667BB410DE0}">
      <dgm:prSet phldrT="[Text]" custT="1"/>
      <dgm:spPr/>
      <dgm:t>
        <a:bodyPr/>
        <a:lstStyle/>
        <a:p>
          <a:r>
            <a:rPr lang="en-US" sz="2000" dirty="0">
              <a:latin typeface="Arial" panose="020B0604020202020204" pitchFamily="34" charset="0"/>
              <a:cs typeface="Arial" panose="020B0604020202020204" pitchFamily="34" charset="0"/>
            </a:rPr>
            <a:t>By using the dataset, we need to analyze the historical prices and predict or forecast future prices.</a:t>
          </a:r>
        </a:p>
      </dgm:t>
    </dgm:pt>
    <dgm:pt modelId="{43E0903A-B49F-4E21-AAC6-798D84FAE9BD}" type="parTrans" cxnId="{BA4441C9-1C81-4585-8209-4199F17008D5}">
      <dgm:prSet/>
      <dgm:spPr/>
      <dgm:t>
        <a:bodyPr/>
        <a:lstStyle/>
        <a:p>
          <a:endParaRPr lang="en-US"/>
        </a:p>
      </dgm:t>
    </dgm:pt>
    <dgm:pt modelId="{2A4CE698-3A70-4CA6-8968-C0D9EA0BECFC}" type="sibTrans" cxnId="{BA4441C9-1C81-4585-8209-4199F17008D5}">
      <dgm:prSet/>
      <dgm:spPr/>
      <dgm:t>
        <a:bodyPr/>
        <a:lstStyle/>
        <a:p>
          <a:endParaRPr lang="en-US"/>
        </a:p>
      </dgm:t>
    </dgm:pt>
    <dgm:pt modelId="{95261C69-8740-4D0F-9622-85D5C2B76C22}">
      <dgm:prSet phldrT="[Text]" custT="1"/>
      <dgm:spPr/>
      <dgm:t>
        <a:bodyPr/>
        <a:lstStyle/>
        <a:p>
          <a:pPr>
            <a:buNone/>
          </a:pPr>
          <a:r>
            <a:rPr lang="en-US" sz="2000" dirty="0">
              <a:latin typeface="Arial" panose="020B0604020202020204" pitchFamily="34" charset="0"/>
              <a:cs typeface="Arial" panose="020B0604020202020204" pitchFamily="34" charset="0"/>
            </a:rPr>
            <a:t>Oil is a product that moves in completely different directions for a single market event because oil prices are rarely based on real-time data and are instead driven by externalities, making forecasting it even more difficult. As the economy will be highly affected by oil prices, our model will help to understand the pattern in prices to help customers and businesses make smart decisions.</a:t>
          </a:r>
        </a:p>
      </dgm:t>
    </dgm:pt>
    <dgm:pt modelId="{C6DFA8B0-50A8-443D-B5F9-3751001FD485}" type="parTrans" cxnId="{2351A1CB-FFAB-48AA-A07B-7DE0D6E3BE46}">
      <dgm:prSet/>
      <dgm:spPr/>
      <dgm:t>
        <a:bodyPr/>
        <a:lstStyle/>
        <a:p>
          <a:endParaRPr lang="en-US"/>
        </a:p>
      </dgm:t>
    </dgm:pt>
    <dgm:pt modelId="{29FA79C0-86C1-4B7D-B04F-906518F5E186}" type="sibTrans" cxnId="{2351A1CB-FFAB-48AA-A07B-7DE0D6E3BE46}">
      <dgm:prSet/>
      <dgm:spPr/>
      <dgm:t>
        <a:bodyPr/>
        <a:lstStyle/>
        <a:p>
          <a:endParaRPr lang="en-US"/>
        </a:p>
      </dgm:t>
    </dgm:pt>
    <dgm:pt modelId="{7CAC4193-B95F-4250-B46D-85C0BF57EF6D}" type="pres">
      <dgm:prSet presAssocID="{54357CCB-A073-4E5C-BB77-D0C357D58FB0}" presName="linear" presStyleCnt="0">
        <dgm:presLayoutVars>
          <dgm:dir/>
          <dgm:resizeHandles val="exact"/>
        </dgm:presLayoutVars>
      </dgm:prSet>
      <dgm:spPr/>
    </dgm:pt>
    <dgm:pt modelId="{58C6AC9C-3B6F-4524-8A09-93BDF797C2E6}" type="pres">
      <dgm:prSet presAssocID="{65515F59-3604-4220-AB55-8667BB410DE0}" presName="comp" presStyleCnt="0"/>
      <dgm:spPr/>
    </dgm:pt>
    <dgm:pt modelId="{C96CACAB-4B62-4118-8102-E9EFDAD0CB52}" type="pres">
      <dgm:prSet presAssocID="{65515F59-3604-4220-AB55-8667BB410DE0}" presName="box" presStyleLbl="node1" presStyleIdx="0" presStyleCnt="2" custLinFactNeighborY="-331"/>
      <dgm:spPr/>
    </dgm:pt>
    <dgm:pt modelId="{BE56A35C-8517-46C5-BBE5-9D7211E35FE1}" type="pres">
      <dgm:prSet presAssocID="{65515F59-3604-4220-AB55-8667BB410DE0}"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9DF9C55B-6708-47E9-97FE-562353BF4596}" type="pres">
      <dgm:prSet presAssocID="{65515F59-3604-4220-AB55-8667BB410DE0}" presName="text" presStyleLbl="node1" presStyleIdx="0" presStyleCnt="2">
        <dgm:presLayoutVars>
          <dgm:bulletEnabled val="1"/>
        </dgm:presLayoutVars>
      </dgm:prSet>
      <dgm:spPr/>
    </dgm:pt>
    <dgm:pt modelId="{DA500047-FFD9-4D8E-8F63-56EB0A4A7CEA}" type="pres">
      <dgm:prSet presAssocID="{2A4CE698-3A70-4CA6-8968-C0D9EA0BECFC}" presName="spacer" presStyleCnt="0"/>
      <dgm:spPr/>
    </dgm:pt>
    <dgm:pt modelId="{A398CB24-0D97-47C5-BF15-F7AE5ABA0F48}" type="pres">
      <dgm:prSet presAssocID="{95261C69-8740-4D0F-9622-85D5C2B76C22}" presName="comp" presStyleCnt="0"/>
      <dgm:spPr/>
    </dgm:pt>
    <dgm:pt modelId="{E8B23978-D856-40D7-8BBB-F8E24C1B2F10}" type="pres">
      <dgm:prSet presAssocID="{95261C69-8740-4D0F-9622-85D5C2B76C22}" presName="box" presStyleLbl="node1" presStyleIdx="1" presStyleCnt="2" custLinFactNeighborY="-331"/>
      <dgm:spPr/>
    </dgm:pt>
    <dgm:pt modelId="{DCC2201E-A19E-45FC-BCFC-D1EB2EA5E7CE}" type="pres">
      <dgm:prSet presAssocID="{95261C69-8740-4D0F-9622-85D5C2B76C22}"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dgm:spPr>
    </dgm:pt>
    <dgm:pt modelId="{7C1DEBE0-2A23-45CF-8DC3-27C7A7CE5B0D}" type="pres">
      <dgm:prSet presAssocID="{95261C69-8740-4D0F-9622-85D5C2B76C22}" presName="text" presStyleLbl="node1" presStyleIdx="1" presStyleCnt="2">
        <dgm:presLayoutVars>
          <dgm:bulletEnabled val="1"/>
        </dgm:presLayoutVars>
      </dgm:prSet>
      <dgm:spPr/>
    </dgm:pt>
  </dgm:ptLst>
  <dgm:cxnLst>
    <dgm:cxn modelId="{9798164B-3A73-41D3-A3D6-FBE78573B089}" type="presOf" srcId="{95261C69-8740-4D0F-9622-85D5C2B76C22}" destId="{E8B23978-D856-40D7-8BBB-F8E24C1B2F10}" srcOrd="0" destOrd="0" presId="urn:microsoft.com/office/officeart/2005/8/layout/vList4"/>
    <dgm:cxn modelId="{3BEA0475-8122-4461-BC8A-0D7D78431AF1}" type="presOf" srcId="{54357CCB-A073-4E5C-BB77-D0C357D58FB0}" destId="{7CAC4193-B95F-4250-B46D-85C0BF57EF6D}" srcOrd="0" destOrd="0" presId="urn:microsoft.com/office/officeart/2005/8/layout/vList4"/>
    <dgm:cxn modelId="{907CFA8E-F5C4-495D-AA74-6827A1C42101}" type="presOf" srcId="{95261C69-8740-4D0F-9622-85D5C2B76C22}" destId="{7C1DEBE0-2A23-45CF-8DC3-27C7A7CE5B0D}" srcOrd="1" destOrd="0" presId="urn:microsoft.com/office/officeart/2005/8/layout/vList4"/>
    <dgm:cxn modelId="{FCC019AD-8D02-45BB-984A-2A8E322751D8}" type="presOf" srcId="{65515F59-3604-4220-AB55-8667BB410DE0}" destId="{C96CACAB-4B62-4118-8102-E9EFDAD0CB52}" srcOrd="0" destOrd="0" presId="urn:microsoft.com/office/officeart/2005/8/layout/vList4"/>
    <dgm:cxn modelId="{BA4441C9-1C81-4585-8209-4199F17008D5}" srcId="{54357CCB-A073-4E5C-BB77-D0C357D58FB0}" destId="{65515F59-3604-4220-AB55-8667BB410DE0}" srcOrd="0" destOrd="0" parTransId="{43E0903A-B49F-4E21-AAC6-798D84FAE9BD}" sibTransId="{2A4CE698-3A70-4CA6-8968-C0D9EA0BECFC}"/>
    <dgm:cxn modelId="{2351A1CB-FFAB-48AA-A07B-7DE0D6E3BE46}" srcId="{54357CCB-A073-4E5C-BB77-D0C357D58FB0}" destId="{95261C69-8740-4D0F-9622-85D5C2B76C22}" srcOrd="1" destOrd="0" parTransId="{C6DFA8B0-50A8-443D-B5F9-3751001FD485}" sibTransId="{29FA79C0-86C1-4B7D-B04F-906518F5E186}"/>
    <dgm:cxn modelId="{F6F53FEC-4DBF-423B-A346-DD782EE8CBD2}" type="presOf" srcId="{65515F59-3604-4220-AB55-8667BB410DE0}" destId="{9DF9C55B-6708-47E9-97FE-562353BF4596}" srcOrd="1" destOrd="0" presId="urn:microsoft.com/office/officeart/2005/8/layout/vList4"/>
    <dgm:cxn modelId="{72F2C83D-7288-43AE-BE83-522AF1D12F8B}" type="presParOf" srcId="{7CAC4193-B95F-4250-B46D-85C0BF57EF6D}" destId="{58C6AC9C-3B6F-4524-8A09-93BDF797C2E6}" srcOrd="0" destOrd="0" presId="urn:microsoft.com/office/officeart/2005/8/layout/vList4"/>
    <dgm:cxn modelId="{1E73B903-60FB-421A-A028-BB9C5E7C462E}" type="presParOf" srcId="{58C6AC9C-3B6F-4524-8A09-93BDF797C2E6}" destId="{C96CACAB-4B62-4118-8102-E9EFDAD0CB52}" srcOrd="0" destOrd="0" presId="urn:microsoft.com/office/officeart/2005/8/layout/vList4"/>
    <dgm:cxn modelId="{1626190D-E0AB-40A0-A3DE-45D2972DA26D}" type="presParOf" srcId="{58C6AC9C-3B6F-4524-8A09-93BDF797C2E6}" destId="{BE56A35C-8517-46C5-BBE5-9D7211E35FE1}" srcOrd="1" destOrd="0" presId="urn:microsoft.com/office/officeart/2005/8/layout/vList4"/>
    <dgm:cxn modelId="{7950747E-3D09-4CC7-AAED-D71E60DBCC8F}" type="presParOf" srcId="{58C6AC9C-3B6F-4524-8A09-93BDF797C2E6}" destId="{9DF9C55B-6708-47E9-97FE-562353BF4596}" srcOrd="2" destOrd="0" presId="urn:microsoft.com/office/officeart/2005/8/layout/vList4"/>
    <dgm:cxn modelId="{F9F96345-BB70-43F4-8484-48C89A7EB540}" type="presParOf" srcId="{7CAC4193-B95F-4250-B46D-85C0BF57EF6D}" destId="{DA500047-FFD9-4D8E-8F63-56EB0A4A7CEA}" srcOrd="1" destOrd="0" presId="urn:microsoft.com/office/officeart/2005/8/layout/vList4"/>
    <dgm:cxn modelId="{C28FBB50-F318-4B68-8ED4-4E86159D1419}" type="presParOf" srcId="{7CAC4193-B95F-4250-B46D-85C0BF57EF6D}" destId="{A398CB24-0D97-47C5-BF15-F7AE5ABA0F48}" srcOrd="2" destOrd="0" presId="urn:microsoft.com/office/officeart/2005/8/layout/vList4"/>
    <dgm:cxn modelId="{A36E5B70-3E09-4CE5-A535-FA11CE160EB3}" type="presParOf" srcId="{A398CB24-0D97-47C5-BF15-F7AE5ABA0F48}" destId="{E8B23978-D856-40D7-8BBB-F8E24C1B2F10}" srcOrd="0" destOrd="0" presId="urn:microsoft.com/office/officeart/2005/8/layout/vList4"/>
    <dgm:cxn modelId="{E8493CF6-15CD-412A-AE00-3AF7A41A0320}" type="presParOf" srcId="{A398CB24-0D97-47C5-BF15-F7AE5ABA0F48}" destId="{DCC2201E-A19E-45FC-BCFC-D1EB2EA5E7CE}" srcOrd="1" destOrd="0" presId="urn:microsoft.com/office/officeart/2005/8/layout/vList4"/>
    <dgm:cxn modelId="{B190F754-F50D-4024-A207-28BB26B89D31}" type="presParOf" srcId="{A398CB24-0D97-47C5-BF15-F7AE5ABA0F48}" destId="{7C1DEBE0-2A23-45CF-8DC3-27C7A7CE5B0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E8E8CD-EBB3-447D-8FD7-49F7B2C5DC37}"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DA0E33EA-BDD6-488A-BF3E-1BC634027FE4}">
      <dgm:prSet custT="1"/>
      <dgm:spPr/>
      <dgm:t>
        <a:bodyPr anchor="t"/>
        <a:lstStyle/>
        <a:p>
          <a:pPr algn="l"/>
          <a:r>
            <a:rPr lang="en-US" sz="1600" dirty="0">
              <a:solidFill>
                <a:schemeClr val="accent1">
                  <a:lumMod val="50000"/>
                </a:schemeClr>
              </a:solidFill>
              <a:latin typeface="Arial" panose="020B0604020202020204" pitchFamily="34" charset="0"/>
              <a:cs typeface="Arial" panose="020B0604020202020204" pitchFamily="34" charset="0"/>
            </a:rPr>
            <a:t>We can easily see that after a big hike from 2009 to 2011, the prices fell between 2014 and 2015. It’d be tough to interpret anything from this chart because of the high fluctuation between years, both up and down.</a:t>
          </a:r>
        </a:p>
      </dgm:t>
    </dgm:pt>
    <dgm:pt modelId="{7017089B-4963-469D-8197-787F795B7BE8}" type="parTrans" cxnId="{F2F47C7E-426B-4A3E-B135-DC2BB01CABA4}">
      <dgm:prSet/>
      <dgm:spPr/>
      <dgm:t>
        <a:bodyPr/>
        <a:lstStyle/>
        <a:p>
          <a:endParaRPr lang="en-US"/>
        </a:p>
      </dgm:t>
    </dgm:pt>
    <dgm:pt modelId="{8A4EB9E8-5039-4729-88C0-6FD0E8DC5E53}" type="sibTrans" cxnId="{F2F47C7E-426B-4A3E-B135-DC2BB01CABA4}">
      <dgm:prSet/>
      <dgm:spPr/>
      <dgm:t>
        <a:bodyPr/>
        <a:lstStyle/>
        <a:p>
          <a:endParaRPr lang="en-US"/>
        </a:p>
      </dgm:t>
    </dgm:pt>
    <dgm:pt modelId="{A659006F-8DB3-4221-9332-3D4C7CD0C2D0}" type="pres">
      <dgm:prSet presAssocID="{F8E8E8CD-EBB3-447D-8FD7-49F7B2C5DC37}" presName="compositeShape" presStyleCnt="0">
        <dgm:presLayoutVars>
          <dgm:chMax val="2"/>
          <dgm:dir/>
          <dgm:resizeHandles val="exact"/>
        </dgm:presLayoutVars>
      </dgm:prSet>
      <dgm:spPr/>
    </dgm:pt>
    <dgm:pt modelId="{987C67A5-FEA7-4C8E-BC44-400A95C7B660}" type="pres">
      <dgm:prSet presAssocID="{DA0E33EA-BDD6-488A-BF3E-1BC634027FE4}" presName="upArrow" presStyleLbl="node1" presStyleIdx="0" presStyleCnt="1" custScaleX="43619" custScaleY="62476" custLinFactNeighborY="-1214"/>
      <dgm:spPr/>
    </dgm:pt>
    <dgm:pt modelId="{4960CD34-7F0C-44F9-90C4-9851817511F0}" type="pres">
      <dgm:prSet presAssocID="{DA0E33EA-BDD6-488A-BF3E-1BC634027FE4}" presName="upArrowText" presStyleLbl="revTx" presStyleIdx="0" presStyleCnt="1" custScaleX="140480">
        <dgm:presLayoutVars>
          <dgm:chMax val="0"/>
          <dgm:bulletEnabled val="1"/>
        </dgm:presLayoutVars>
      </dgm:prSet>
      <dgm:spPr/>
    </dgm:pt>
  </dgm:ptLst>
  <dgm:cxnLst>
    <dgm:cxn modelId="{A96B6670-59E7-4154-B52E-538835F93E9E}" type="presOf" srcId="{DA0E33EA-BDD6-488A-BF3E-1BC634027FE4}" destId="{4960CD34-7F0C-44F9-90C4-9851817511F0}" srcOrd="0" destOrd="0" presId="urn:microsoft.com/office/officeart/2005/8/layout/arrow4"/>
    <dgm:cxn modelId="{F2F47C7E-426B-4A3E-B135-DC2BB01CABA4}" srcId="{F8E8E8CD-EBB3-447D-8FD7-49F7B2C5DC37}" destId="{DA0E33EA-BDD6-488A-BF3E-1BC634027FE4}" srcOrd="0" destOrd="0" parTransId="{7017089B-4963-469D-8197-787F795B7BE8}" sibTransId="{8A4EB9E8-5039-4729-88C0-6FD0E8DC5E53}"/>
    <dgm:cxn modelId="{21C678B1-64FC-42B0-BA7B-6146D5D8A44F}" type="presOf" srcId="{F8E8E8CD-EBB3-447D-8FD7-49F7B2C5DC37}" destId="{A659006F-8DB3-4221-9332-3D4C7CD0C2D0}" srcOrd="0" destOrd="0" presId="urn:microsoft.com/office/officeart/2005/8/layout/arrow4"/>
    <dgm:cxn modelId="{5D7CC159-20D7-403C-A3B6-9BE94DFD1CB7}" type="presParOf" srcId="{A659006F-8DB3-4221-9332-3D4C7CD0C2D0}" destId="{987C67A5-FEA7-4C8E-BC44-400A95C7B660}" srcOrd="0" destOrd="0" presId="urn:microsoft.com/office/officeart/2005/8/layout/arrow4"/>
    <dgm:cxn modelId="{B2927101-DD0F-473D-A6E7-2BFEF4735E7E}" type="presParOf" srcId="{A659006F-8DB3-4221-9332-3D4C7CD0C2D0}" destId="{4960CD34-7F0C-44F9-90C4-9851817511F0}"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E8E8CD-EBB3-447D-8FD7-49F7B2C5DC37}"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DA0E33EA-BDD6-488A-BF3E-1BC634027FE4}">
      <dgm:prSet custT="1"/>
      <dgm:spPr/>
      <dgm:t>
        <a:bodyPr anchor="t"/>
        <a:lstStyle/>
        <a:p>
          <a:pPr algn="l"/>
          <a:r>
            <a:rPr lang="en-US" sz="1600" b="0" dirty="0">
              <a:solidFill>
                <a:schemeClr val="accent1">
                  <a:lumMod val="50000"/>
                </a:schemeClr>
              </a:solidFill>
              <a:latin typeface="Arial" panose="020B0604020202020204" pitchFamily="34" charset="0"/>
              <a:cs typeface="Arial" panose="020B0604020202020204" pitchFamily="34" charset="0"/>
            </a:rPr>
            <a:t>We can see from the LP curve that it is downward sloping by month because, as prices increase, the LP curve continues to increase but then falls or becomes u-shaped.
Jan –July It is on an upward trend, but beginning in July, prices will begin to fall gradually, with a minimum price reported in December.</a:t>
          </a:r>
        </a:p>
      </dgm:t>
    </dgm:pt>
    <dgm:pt modelId="{7017089B-4963-469D-8197-787F795B7BE8}" type="parTrans" cxnId="{F2F47C7E-426B-4A3E-B135-DC2BB01CABA4}">
      <dgm:prSet/>
      <dgm:spPr/>
      <dgm:t>
        <a:bodyPr/>
        <a:lstStyle/>
        <a:p>
          <a:endParaRPr lang="en-US"/>
        </a:p>
      </dgm:t>
    </dgm:pt>
    <dgm:pt modelId="{8A4EB9E8-5039-4729-88C0-6FD0E8DC5E53}" type="sibTrans" cxnId="{F2F47C7E-426B-4A3E-B135-DC2BB01CABA4}">
      <dgm:prSet/>
      <dgm:spPr/>
      <dgm:t>
        <a:bodyPr/>
        <a:lstStyle/>
        <a:p>
          <a:endParaRPr lang="en-US"/>
        </a:p>
      </dgm:t>
    </dgm:pt>
    <dgm:pt modelId="{A659006F-8DB3-4221-9332-3D4C7CD0C2D0}" type="pres">
      <dgm:prSet presAssocID="{F8E8E8CD-EBB3-447D-8FD7-49F7B2C5DC37}" presName="compositeShape" presStyleCnt="0">
        <dgm:presLayoutVars>
          <dgm:chMax val="2"/>
          <dgm:dir/>
          <dgm:resizeHandles val="exact"/>
        </dgm:presLayoutVars>
      </dgm:prSet>
      <dgm:spPr/>
    </dgm:pt>
    <dgm:pt modelId="{987C67A5-FEA7-4C8E-BC44-400A95C7B660}" type="pres">
      <dgm:prSet presAssocID="{DA0E33EA-BDD6-488A-BF3E-1BC634027FE4}" presName="upArrow" presStyleLbl="node1" presStyleIdx="0" presStyleCnt="1" custAng="0" custFlipVert="1" custFlipHor="1" custScaleX="39716" custScaleY="72921"/>
      <dgm:spPr/>
    </dgm:pt>
    <dgm:pt modelId="{4960CD34-7F0C-44F9-90C4-9851817511F0}" type="pres">
      <dgm:prSet presAssocID="{DA0E33EA-BDD6-488A-BF3E-1BC634027FE4}" presName="upArrowText" presStyleLbl="revTx" presStyleIdx="0" presStyleCnt="1" custScaleX="138892">
        <dgm:presLayoutVars>
          <dgm:chMax val="0"/>
          <dgm:bulletEnabled val="1"/>
        </dgm:presLayoutVars>
      </dgm:prSet>
      <dgm:spPr/>
    </dgm:pt>
  </dgm:ptLst>
  <dgm:cxnLst>
    <dgm:cxn modelId="{A96B6670-59E7-4154-B52E-538835F93E9E}" type="presOf" srcId="{DA0E33EA-BDD6-488A-BF3E-1BC634027FE4}" destId="{4960CD34-7F0C-44F9-90C4-9851817511F0}" srcOrd="0" destOrd="0" presId="urn:microsoft.com/office/officeart/2005/8/layout/arrow4"/>
    <dgm:cxn modelId="{F2F47C7E-426B-4A3E-B135-DC2BB01CABA4}" srcId="{F8E8E8CD-EBB3-447D-8FD7-49F7B2C5DC37}" destId="{DA0E33EA-BDD6-488A-BF3E-1BC634027FE4}" srcOrd="0" destOrd="0" parTransId="{7017089B-4963-469D-8197-787F795B7BE8}" sibTransId="{8A4EB9E8-5039-4729-88C0-6FD0E8DC5E53}"/>
    <dgm:cxn modelId="{21C678B1-64FC-42B0-BA7B-6146D5D8A44F}" type="presOf" srcId="{F8E8E8CD-EBB3-447D-8FD7-49F7B2C5DC37}" destId="{A659006F-8DB3-4221-9332-3D4C7CD0C2D0}" srcOrd="0" destOrd="0" presId="urn:microsoft.com/office/officeart/2005/8/layout/arrow4"/>
    <dgm:cxn modelId="{5D7CC159-20D7-403C-A3B6-9BE94DFD1CB7}" type="presParOf" srcId="{A659006F-8DB3-4221-9332-3D4C7CD0C2D0}" destId="{987C67A5-FEA7-4C8E-BC44-400A95C7B660}" srcOrd="0" destOrd="0" presId="urn:microsoft.com/office/officeart/2005/8/layout/arrow4"/>
    <dgm:cxn modelId="{B2927101-DD0F-473D-A6E7-2BFEF4735E7E}" type="presParOf" srcId="{A659006F-8DB3-4221-9332-3D4C7CD0C2D0}" destId="{4960CD34-7F0C-44F9-90C4-9851817511F0}" srcOrd="1" destOrd="0" presId="urn:microsoft.com/office/officeart/2005/8/layout/arrow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FFA5AC-B75F-4EF9-A931-350982C25BF7}" type="doc">
      <dgm:prSet loTypeId="urn:microsoft.com/office/officeart/2005/8/layout/process1" loCatId="process" qsTypeId="urn:microsoft.com/office/officeart/2005/8/quickstyle/simple3" qsCatId="simple" csTypeId="urn:microsoft.com/office/officeart/2005/8/colors/accent1_2" csCatId="accent1" phldr="1"/>
      <dgm:spPr/>
      <dgm:t>
        <a:bodyPr/>
        <a:lstStyle/>
        <a:p>
          <a:endParaRPr lang="en-US"/>
        </a:p>
      </dgm:t>
    </dgm:pt>
    <dgm:pt modelId="{89F67C95-4280-463C-838E-67040D4F7833}">
      <dgm:prSet custT="1"/>
      <dgm:spPr/>
      <dgm:t>
        <a:bodyPr/>
        <a:lstStyle/>
        <a:p>
          <a:r>
            <a:rPr lang="en-US" sz="1600" b="0" i="0" dirty="0">
              <a:solidFill>
                <a:schemeClr val="accent1">
                  <a:lumMod val="50000"/>
                </a:schemeClr>
              </a:solidFill>
              <a:latin typeface="Arial" panose="020B0604020202020204" pitchFamily="34" charset="0"/>
              <a:cs typeface="Arial" panose="020B0604020202020204" pitchFamily="34" charset="0"/>
            </a:rPr>
            <a:t>A Density Plot visualizes the distribution of prices over a continuous interval or time period. </a:t>
          </a:r>
          <a:endParaRPr lang="en-US" sz="1600" dirty="0">
            <a:solidFill>
              <a:schemeClr val="accent1">
                <a:lumMod val="50000"/>
              </a:schemeClr>
            </a:solidFill>
            <a:latin typeface="Arial" panose="020B0604020202020204" pitchFamily="34" charset="0"/>
            <a:cs typeface="Arial" panose="020B0604020202020204" pitchFamily="34" charset="0"/>
          </a:endParaRPr>
        </a:p>
      </dgm:t>
    </dgm:pt>
    <dgm:pt modelId="{04124E3E-138B-4186-B551-CECFE0C158A3}" type="parTrans" cxnId="{6EEB9094-983C-437C-A085-E6D283A6341B}">
      <dgm:prSet/>
      <dgm:spPr/>
      <dgm:t>
        <a:bodyPr/>
        <a:lstStyle/>
        <a:p>
          <a:endParaRPr lang="en-US"/>
        </a:p>
      </dgm:t>
    </dgm:pt>
    <dgm:pt modelId="{6D68CDE1-2B0F-40E9-ACFB-5F42347EE816}" type="sibTrans" cxnId="{6EEB9094-983C-437C-A085-E6D283A6341B}">
      <dgm:prSet/>
      <dgm:spPr/>
      <dgm:t>
        <a:bodyPr/>
        <a:lstStyle/>
        <a:p>
          <a:endParaRPr lang="en-US"/>
        </a:p>
      </dgm:t>
    </dgm:pt>
    <dgm:pt modelId="{EAB0A55F-4486-4987-9808-24852CBF260B}">
      <dgm:prSet custT="1"/>
      <dgm:spPr/>
      <dgm:t>
        <a:bodyPr/>
        <a:lstStyle/>
        <a:p>
          <a:r>
            <a:rPr lang="en-US" sz="1600" b="0" i="0" dirty="0">
              <a:solidFill>
                <a:schemeClr val="accent1">
                  <a:lumMod val="50000"/>
                </a:schemeClr>
              </a:solidFill>
              <a:latin typeface="Arial" panose="020B0604020202020204" pitchFamily="34" charset="0"/>
              <a:cs typeface="Arial" panose="020B0604020202020204" pitchFamily="34" charset="0"/>
            </a:rPr>
            <a:t>The peaks of a Density Plot help display where values are concentrated over the interval.</a:t>
          </a:r>
          <a:endParaRPr lang="en-US" sz="1600" dirty="0">
            <a:solidFill>
              <a:schemeClr val="accent1">
                <a:lumMod val="50000"/>
              </a:schemeClr>
            </a:solidFill>
            <a:latin typeface="Arial" panose="020B0604020202020204" pitchFamily="34" charset="0"/>
            <a:cs typeface="Arial" panose="020B0604020202020204" pitchFamily="34" charset="0"/>
          </a:endParaRPr>
        </a:p>
      </dgm:t>
    </dgm:pt>
    <dgm:pt modelId="{F8D43808-A5CE-410F-8974-0D41182D2B46}" type="parTrans" cxnId="{E757810F-B0DD-4232-8243-49D98B16AF3F}">
      <dgm:prSet/>
      <dgm:spPr/>
      <dgm:t>
        <a:bodyPr/>
        <a:lstStyle/>
        <a:p>
          <a:endParaRPr lang="en-US"/>
        </a:p>
      </dgm:t>
    </dgm:pt>
    <dgm:pt modelId="{9211E99D-9E1E-488B-9C8A-4B2BE61ECF97}" type="sibTrans" cxnId="{E757810F-B0DD-4232-8243-49D98B16AF3F}">
      <dgm:prSet/>
      <dgm:spPr/>
      <dgm:t>
        <a:bodyPr/>
        <a:lstStyle/>
        <a:p>
          <a:endParaRPr lang="en-US"/>
        </a:p>
      </dgm:t>
    </dgm:pt>
    <dgm:pt modelId="{61F2C1A3-0041-4316-974D-3210611F662F}" type="pres">
      <dgm:prSet presAssocID="{A0FFA5AC-B75F-4EF9-A931-350982C25BF7}" presName="Name0" presStyleCnt="0">
        <dgm:presLayoutVars>
          <dgm:dir/>
          <dgm:resizeHandles val="exact"/>
        </dgm:presLayoutVars>
      </dgm:prSet>
      <dgm:spPr/>
    </dgm:pt>
    <dgm:pt modelId="{644FB1E9-0091-4ADC-A270-D38396B3D570}" type="pres">
      <dgm:prSet presAssocID="{89F67C95-4280-463C-838E-67040D4F7833}" presName="node" presStyleLbl="node1" presStyleIdx="0" presStyleCnt="2">
        <dgm:presLayoutVars>
          <dgm:bulletEnabled val="1"/>
        </dgm:presLayoutVars>
      </dgm:prSet>
      <dgm:spPr/>
    </dgm:pt>
    <dgm:pt modelId="{AF3EB637-7BC3-4491-9235-6B28DC30F512}" type="pres">
      <dgm:prSet presAssocID="{6D68CDE1-2B0F-40E9-ACFB-5F42347EE816}" presName="sibTrans" presStyleLbl="sibTrans2D1" presStyleIdx="0" presStyleCnt="1"/>
      <dgm:spPr/>
    </dgm:pt>
    <dgm:pt modelId="{F7FBCE37-02C0-47D8-98BF-3BD43AE32E5A}" type="pres">
      <dgm:prSet presAssocID="{6D68CDE1-2B0F-40E9-ACFB-5F42347EE816}" presName="connectorText" presStyleLbl="sibTrans2D1" presStyleIdx="0" presStyleCnt="1"/>
      <dgm:spPr/>
    </dgm:pt>
    <dgm:pt modelId="{06A9FA5F-CAE2-4129-99A5-00805D4C39B4}" type="pres">
      <dgm:prSet presAssocID="{EAB0A55F-4486-4987-9808-24852CBF260B}" presName="node" presStyleLbl="node1" presStyleIdx="1" presStyleCnt="2">
        <dgm:presLayoutVars>
          <dgm:bulletEnabled val="1"/>
        </dgm:presLayoutVars>
      </dgm:prSet>
      <dgm:spPr/>
    </dgm:pt>
  </dgm:ptLst>
  <dgm:cxnLst>
    <dgm:cxn modelId="{E757810F-B0DD-4232-8243-49D98B16AF3F}" srcId="{A0FFA5AC-B75F-4EF9-A931-350982C25BF7}" destId="{EAB0A55F-4486-4987-9808-24852CBF260B}" srcOrd="1" destOrd="0" parTransId="{F8D43808-A5CE-410F-8974-0D41182D2B46}" sibTransId="{9211E99D-9E1E-488B-9C8A-4B2BE61ECF97}"/>
    <dgm:cxn modelId="{5FBF7E14-7FA4-4F98-AAF3-18AE66AFA3EA}" type="presOf" srcId="{A0FFA5AC-B75F-4EF9-A931-350982C25BF7}" destId="{61F2C1A3-0041-4316-974D-3210611F662F}" srcOrd="0" destOrd="0" presId="urn:microsoft.com/office/officeart/2005/8/layout/process1"/>
    <dgm:cxn modelId="{6A09A762-1FAE-46FB-8CEC-50CAE38C199A}" type="presOf" srcId="{6D68CDE1-2B0F-40E9-ACFB-5F42347EE816}" destId="{AF3EB637-7BC3-4491-9235-6B28DC30F512}" srcOrd="0" destOrd="0" presId="urn:microsoft.com/office/officeart/2005/8/layout/process1"/>
    <dgm:cxn modelId="{9A15D747-F7D3-4776-AA1B-3E706F81FE84}" type="presOf" srcId="{6D68CDE1-2B0F-40E9-ACFB-5F42347EE816}" destId="{F7FBCE37-02C0-47D8-98BF-3BD43AE32E5A}" srcOrd="1" destOrd="0" presId="urn:microsoft.com/office/officeart/2005/8/layout/process1"/>
    <dgm:cxn modelId="{769CF452-BC00-455F-9DAA-B37E35E1493C}" type="presOf" srcId="{89F67C95-4280-463C-838E-67040D4F7833}" destId="{644FB1E9-0091-4ADC-A270-D38396B3D570}" srcOrd="0" destOrd="0" presId="urn:microsoft.com/office/officeart/2005/8/layout/process1"/>
    <dgm:cxn modelId="{6EEB9094-983C-437C-A085-E6D283A6341B}" srcId="{A0FFA5AC-B75F-4EF9-A931-350982C25BF7}" destId="{89F67C95-4280-463C-838E-67040D4F7833}" srcOrd="0" destOrd="0" parTransId="{04124E3E-138B-4186-B551-CECFE0C158A3}" sibTransId="{6D68CDE1-2B0F-40E9-ACFB-5F42347EE816}"/>
    <dgm:cxn modelId="{952C6CCA-6EF3-4031-B4A7-8519A5E7E120}" type="presOf" srcId="{EAB0A55F-4486-4987-9808-24852CBF260B}" destId="{06A9FA5F-CAE2-4129-99A5-00805D4C39B4}" srcOrd="0" destOrd="0" presId="urn:microsoft.com/office/officeart/2005/8/layout/process1"/>
    <dgm:cxn modelId="{C6DEDFFF-63A6-493B-903D-373B72BB6EDD}" type="presParOf" srcId="{61F2C1A3-0041-4316-974D-3210611F662F}" destId="{644FB1E9-0091-4ADC-A270-D38396B3D570}" srcOrd="0" destOrd="0" presId="urn:microsoft.com/office/officeart/2005/8/layout/process1"/>
    <dgm:cxn modelId="{68D0DDB0-1829-40CF-80E4-4D5FEBA32830}" type="presParOf" srcId="{61F2C1A3-0041-4316-974D-3210611F662F}" destId="{AF3EB637-7BC3-4491-9235-6B28DC30F512}" srcOrd="1" destOrd="0" presId="urn:microsoft.com/office/officeart/2005/8/layout/process1"/>
    <dgm:cxn modelId="{8AD32AFA-AFC1-41F2-8136-5AA105C254D0}" type="presParOf" srcId="{AF3EB637-7BC3-4491-9235-6B28DC30F512}" destId="{F7FBCE37-02C0-47D8-98BF-3BD43AE32E5A}" srcOrd="0" destOrd="0" presId="urn:microsoft.com/office/officeart/2005/8/layout/process1"/>
    <dgm:cxn modelId="{12572C3A-64CF-4261-B728-C8B6FC706922}" type="presParOf" srcId="{61F2C1A3-0041-4316-974D-3210611F662F}" destId="{06A9FA5F-CAE2-4129-99A5-00805D4C39B4}"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4389FC-72AD-4D3D-ABB4-C6444C68BC19}" type="doc">
      <dgm:prSet loTypeId="urn:microsoft.com/office/officeart/2005/8/layout/process4" loCatId="list" qsTypeId="urn:microsoft.com/office/officeart/2005/8/quickstyle/simple3" qsCatId="simple" csTypeId="urn:microsoft.com/office/officeart/2005/8/colors/accent1_2" csCatId="accent1" phldr="1"/>
      <dgm:spPr/>
      <dgm:t>
        <a:bodyPr/>
        <a:lstStyle/>
        <a:p>
          <a:endParaRPr lang="en-US"/>
        </a:p>
      </dgm:t>
    </dgm:pt>
    <dgm:pt modelId="{354A81B3-4C3E-47E0-8290-14F958354F23}">
      <dgm:prSet custT="1"/>
      <dgm:spPr/>
      <dgm:t>
        <a:bodyPr/>
        <a:lstStyle/>
        <a:p>
          <a:r>
            <a:rPr lang="en-US" sz="1600" dirty="0">
              <a:solidFill>
                <a:schemeClr val="accent1">
                  <a:lumMod val="50000"/>
                </a:schemeClr>
              </a:solidFill>
              <a:latin typeface="Arial" panose="020B0604020202020204" pitchFamily="34" charset="0"/>
              <a:cs typeface="Arial" panose="020B0604020202020204" pitchFamily="34" charset="0"/>
            </a:rPr>
            <a:t>The shape of the lagged plot can provide clues about the underlying structure of the data. A lag plot is a scatter plot for a time series with the same data lagged.</a:t>
          </a:r>
        </a:p>
      </dgm:t>
    </dgm:pt>
    <dgm:pt modelId="{D8762330-3495-4042-B707-A6F15AAC9AE0}" type="parTrans" cxnId="{DC35778E-C2E5-466D-BD95-9ACB882E22DC}">
      <dgm:prSet/>
      <dgm:spPr/>
      <dgm:t>
        <a:bodyPr/>
        <a:lstStyle/>
        <a:p>
          <a:endParaRPr lang="en-US"/>
        </a:p>
      </dgm:t>
    </dgm:pt>
    <dgm:pt modelId="{F00737CE-8FF2-4005-84F3-9F95B8CCAFAE}" type="sibTrans" cxnId="{DC35778E-C2E5-466D-BD95-9ACB882E22DC}">
      <dgm:prSet/>
      <dgm:spPr/>
      <dgm:t>
        <a:bodyPr/>
        <a:lstStyle/>
        <a:p>
          <a:endParaRPr lang="en-US"/>
        </a:p>
      </dgm:t>
    </dgm:pt>
    <dgm:pt modelId="{5DEA5DBA-E180-4BAE-BF9E-E8780CAE2225}">
      <dgm:prSet custT="1"/>
      <dgm:spPr/>
      <dgm:t>
        <a:bodyPr/>
        <a:lstStyle/>
        <a:p>
          <a:r>
            <a:rPr lang="en-US" sz="1600" dirty="0">
              <a:solidFill>
                <a:schemeClr val="accent1">
                  <a:lumMod val="50000"/>
                </a:schemeClr>
              </a:solidFill>
              <a:latin typeface="Arial" panose="020B0604020202020204" pitchFamily="34" charset="0"/>
              <a:cs typeface="Arial" panose="020B0604020202020204" pitchFamily="34" charset="0"/>
            </a:rPr>
            <a:t>Here the lag plot is in a linear shape, which suggests that the autocorrelation is present in the data and is positive.</a:t>
          </a:r>
        </a:p>
      </dgm:t>
    </dgm:pt>
    <dgm:pt modelId="{19CBBB10-F585-4EA4-AD2B-7E99852478AA}" type="parTrans" cxnId="{DB230B76-40A6-4577-A1C3-E387D5A1754E}">
      <dgm:prSet/>
      <dgm:spPr/>
      <dgm:t>
        <a:bodyPr/>
        <a:lstStyle/>
        <a:p>
          <a:endParaRPr lang="en-US"/>
        </a:p>
      </dgm:t>
    </dgm:pt>
    <dgm:pt modelId="{C92B13F4-82EF-4EC1-BA1D-034D78938981}" type="sibTrans" cxnId="{DB230B76-40A6-4577-A1C3-E387D5A1754E}">
      <dgm:prSet/>
      <dgm:spPr/>
      <dgm:t>
        <a:bodyPr/>
        <a:lstStyle/>
        <a:p>
          <a:endParaRPr lang="en-US"/>
        </a:p>
      </dgm:t>
    </dgm:pt>
    <dgm:pt modelId="{F77B38FF-C2F9-4037-BF5F-DB0F974A8B61}">
      <dgm:prSet custT="1"/>
      <dgm:spPr/>
      <dgm:t>
        <a:bodyPr/>
        <a:lstStyle/>
        <a:p>
          <a:r>
            <a:rPr lang="en-US" sz="1600" dirty="0">
              <a:solidFill>
                <a:schemeClr val="accent1">
                  <a:lumMod val="50000"/>
                </a:schemeClr>
              </a:solidFill>
              <a:latin typeface="Arial" panose="020B0604020202020204" pitchFamily="34" charset="0"/>
              <a:cs typeface="Arial" panose="020B0604020202020204" pitchFamily="34" charset="0"/>
            </a:rPr>
            <a:t>More data is concentrated on the diagonal in the lag plot, which means there is a strong autocorrelation.</a:t>
          </a:r>
        </a:p>
      </dgm:t>
    </dgm:pt>
    <dgm:pt modelId="{765432F0-20D8-4F37-9664-E534367DFC22}" type="parTrans" cxnId="{66BEF953-0A07-43FB-8F48-02F2E61BAF7A}">
      <dgm:prSet/>
      <dgm:spPr/>
      <dgm:t>
        <a:bodyPr/>
        <a:lstStyle/>
        <a:p>
          <a:endParaRPr lang="en-US"/>
        </a:p>
      </dgm:t>
    </dgm:pt>
    <dgm:pt modelId="{F97810BF-738B-4FC1-B866-62B08A748D0E}" type="sibTrans" cxnId="{66BEF953-0A07-43FB-8F48-02F2E61BAF7A}">
      <dgm:prSet/>
      <dgm:spPr/>
      <dgm:t>
        <a:bodyPr/>
        <a:lstStyle/>
        <a:p>
          <a:endParaRPr lang="en-US"/>
        </a:p>
      </dgm:t>
    </dgm:pt>
    <dgm:pt modelId="{0067152B-9969-43A1-9291-10DEF6871C77}">
      <dgm:prSet custT="1"/>
      <dgm:spPr/>
      <dgm:t>
        <a:bodyPr/>
        <a:lstStyle/>
        <a:p>
          <a:r>
            <a:rPr lang="en-US" sz="1600" dirty="0">
              <a:solidFill>
                <a:schemeClr val="accent1">
                  <a:lumMod val="50000"/>
                </a:schemeClr>
              </a:solidFill>
              <a:latin typeface="Arial" panose="020B0604020202020204" pitchFamily="34" charset="0"/>
              <a:cs typeface="Arial" panose="020B0604020202020204" pitchFamily="34" charset="0"/>
            </a:rPr>
            <a:t>This lag plot also suggests that an autoregressive model is probably a better choice.</a:t>
          </a:r>
        </a:p>
      </dgm:t>
    </dgm:pt>
    <dgm:pt modelId="{9F0D500D-51B4-43A7-9837-1C9EB44889EA}" type="parTrans" cxnId="{A735CAA0-D8BF-4992-8623-7CA1D6338824}">
      <dgm:prSet/>
      <dgm:spPr/>
      <dgm:t>
        <a:bodyPr/>
        <a:lstStyle/>
        <a:p>
          <a:endParaRPr lang="en-US"/>
        </a:p>
      </dgm:t>
    </dgm:pt>
    <dgm:pt modelId="{6D9F72B6-CC85-4B99-9708-63171894E3E1}" type="sibTrans" cxnId="{A735CAA0-D8BF-4992-8623-7CA1D6338824}">
      <dgm:prSet/>
      <dgm:spPr/>
      <dgm:t>
        <a:bodyPr/>
        <a:lstStyle/>
        <a:p>
          <a:endParaRPr lang="en-US"/>
        </a:p>
      </dgm:t>
    </dgm:pt>
    <dgm:pt modelId="{2B380EF5-DBD9-49E5-9133-0B1E9E02119B}" type="pres">
      <dgm:prSet presAssocID="{314389FC-72AD-4D3D-ABB4-C6444C68BC19}" presName="Name0" presStyleCnt="0">
        <dgm:presLayoutVars>
          <dgm:dir/>
          <dgm:animLvl val="lvl"/>
          <dgm:resizeHandles val="exact"/>
        </dgm:presLayoutVars>
      </dgm:prSet>
      <dgm:spPr/>
    </dgm:pt>
    <dgm:pt modelId="{04D27B7E-7FE4-4DEC-B465-938E40E312D0}" type="pres">
      <dgm:prSet presAssocID="{0067152B-9969-43A1-9291-10DEF6871C77}" presName="boxAndChildren" presStyleCnt="0"/>
      <dgm:spPr/>
    </dgm:pt>
    <dgm:pt modelId="{DED8CD39-8A5D-4B8F-93E1-D05A50AE20D1}" type="pres">
      <dgm:prSet presAssocID="{0067152B-9969-43A1-9291-10DEF6871C77}" presName="parentTextBox" presStyleLbl="node1" presStyleIdx="0" presStyleCnt="4"/>
      <dgm:spPr/>
    </dgm:pt>
    <dgm:pt modelId="{A85EE851-1872-411C-80FA-9BC4F1BC5D4D}" type="pres">
      <dgm:prSet presAssocID="{F97810BF-738B-4FC1-B866-62B08A748D0E}" presName="sp" presStyleCnt="0"/>
      <dgm:spPr/>
    </dgm:pt>
    <dgm:pt modelId="{E20CBD04-AAC5-4472-965E-8CCBB9C2233E}" type="pres">
      <dgm:prSet presAssocID="{F77B38FF-C2F9-4037-BF5F-DB0F974A8B61}" presName="arrowAndChildren" presStyleCnt="0"/>
      <dgm:spPr/>
    </dgm:pt>
    <dgm:pt modelId="{50316B88-CB28-4005-BA1D-2E863866D7D1}" type="pres">
      <dgm:prSet presAssocID="{F77B38FF-C2F9-4037-BF5F-DB0F974A8B61}" presName="parentTextArrow" presStyleLbl="node1" presStyleIdx="1" presStyleCnt="4"/>
      <dgm:spPr/>
    </dgm:pt>
    <dgm:pt modelId="{3E5D3C7B-3E40-471B-BA3D-8FF11CFC812D}" type="pres">
      <dgm:prSet presAssocID="{C92B13F4-82EF-4EC1-BA1D-034D78938981}" presName="sp" presStyleCnt="0"/>
      <dgm:spPr/>
    </dgm:pt>
    <dgm:pt modelId="{EA8FED82-C5D4-4482-BF43-48860DDE50E1}" type="pres">
      <dgm:prSet presAssocID="{5DEA5DBA-E180-4BAE-BF9E-E8780CAE2225}" presName="arrowAndChildren" presStyleCnt="0"/>
      <dgm:spPr/>
    </dgm:pt>
    <dgm:pt modelId="{DBDB0F9D-85DD-457C-98E3-0B06A188A650}" type="pres">
      <dgm:prSet presAssocID="{5DEA5DBA-E180-4BAE-BF9E-E8780CAE2225}" presName="parentTextArrow" presStyleLbl="node1" presStyleIdx="2" presStyleCnt="4"/>
      <dgm:spPr/>
    </dgm:pt>
    <dgm:pt modelId="{0EEDDF45-AB81-4D53-9409-A3FD87ED37B4}" type="pres">
      <dgm:prSet presAssocID="{F00737CE-8FF2-4005-84F3-9F95B8CCAFAE}" presName="sp" presStyleCnt="0"/>
      <dgm:spPr/>
    </dgm:pt>
    <dgm:pt modelId="{093EBECD-4DCB-47E0-91FF-9404EFA2175A}" type="pres">
      <dgm:prSet presAssocID="{354A81B3-4C3E-47E0-8290-14F958354F23}" presName="arrowAndChildren" presStyleCnt="0"/>
      <dgm:spPr/>
    </dgm:pt>
    <dgm:pt modelId="{330AF906-7970-42BD-988A-08BFCCDDBF68}" type="pres">
      <dgm:prSet presAssocID="{354A81B3-4C3E-47E0-8290-14F958354F23}" presName="parentTextArrow" presStyleLbl="node1" presStyleIdx="3" presStyleCnt="4"/>
      <dgm:spPr/>
    </dgm:pt>
  </dgm:ptLst>
  <dgm:cxnLst>
    <dgm:cxn modelId="{3AACA613-37C7-4BDD-8986-BEB43ADA1260}" type="presOf" srcId="{0067152B-9969-43A1-9291-10DEF6871C77}" destId="{DED8CD39-8A5D-4B8F-93E1-D05A50AE20D1}" srcOrd="0" destOrd="0" presId="urn:microsoft.com/office/officeart/2005/8/layout/process4"/>
    <dgm:cxn modelId="{93E62924-8782-4CC6-9F87-16C73B527869}" type="presOf" srcId="{314389FC-72AD-4D3D-ABB4-C6444C68BC19}" destId="{2B380EF5-DBD9-49E5-9133-0B1E9E02119B}" srcOrd="0" destOrd="0" presId="urn:microsoft.com/office/officeart/2005/8/layout/process4"/>
    <dgm:cxn modelId="{66BEF953-0A07-43FB-8F48-02F2E61BAF7A}" srcId="{314389FC-72AD-4D3D-ABB4-C6444C68BC19}" destId="{F77B38FF-C2F9-4037-BF5F-DB0F974A8B61}" srcOrd="2" destOrd="0" parTransId="{765432F0-20D8-4F37-9664-E534367DFC22}" sibTransId="{F97810BF-738B-4FC1-B866-62B08A748D0E}"/>
    <dgm:cxn modelId="{DB230B76-40A6-4577-A1C3-E387D5A1754E}" srcId="{314389FC-72AD-4D3D-ABB4-C6444C68BC19}" destId="{5DEA5DBA-E180-4BAE-BF9E-E8780CAE2225}" srcOrd="1" destOrd="0" parTransId="{19CBBB10-F585-4EA4-AD2B-7E99852478AA}" sibTransId="{C92B13F4-82EF-4EC1-BA1D-034D78938981}"/>
    <dgm:cxn modelId="{1B5EE957-E597-4093-81EF-F3BACD77C347}" type="presOf" srcId="{F77B38FF-C2F9-4037-BF5F-DB0F974A8B61}" destId="{50316B88-CB28-4005-BA1D-2E863866D7D1}" srcOrd="0" destOrd="0" presId="urn:microsoft.com/office/officeart/2005/8/layout/process4"/>
    <dgm:cxn modelId="{7F784B7A-8C39-47F9-8D50-FD712951C42E}" type="presOf" srcId="{354A81B3-4C3E-47E0-8290-14F958354F23}" destId="{330AF906-7970-42BD-988A-08BFCCDDBF68}" srcOrd="0" destOrd="0" presId="urn:microsoft.com/office/officeart/2005/8/layout/process4"/>
    <dgm:cxn modelId="{DC35778E-C2E5-466D-BD95-9ACB882E22DC}" srcId="{314389FC-72AD-4D3D-ABB4-C6444C68BC19}" destId="{354A81B3-4C3E-47E0-8290-14F958354F23}" srcOrd="0" destOrd="0" parTransId="{D8762330-3495-4042-B707-A6F15AAC9AE0}" sibTransId="{F00737CE-8FF2-4005-84F3-9F95B8CCAFAE}"/>
    <dgm:cxn modelId="{A735CAA0-D8BF-4992-8623-7CA1D6338824}" srcId="{314389FC-72AD-4D3D-ABB4-C6444C68BC19}" destId="{0067152B-9969-43A1-9291-10DEF6871C77}" srcOrd="3" destOrd="0" parTransId="{9F0D500D-51B4-43A7-9837-1C9EB44889EA}" sibTransId="{6D9F72B6-CC85-4B99-9708-63171894E3E1}"/>
    <dgm:cxn modelId="{5910A7FE-5CBC-4311-A7A3-4631A67F13D5}" type="presOf" srcId="{5DEA5DBA-E180-4BAE-BF9E-E8780CAE2225}" destId="{DBDB0F9D-85DD-457C-98E3-0B06A188A650}" srcOrd="0" destOrd="0" presId="urn:microsoft.com/office/officeart/2005/8/layout/process4"/>
    <dgm:cxn modelId="{836F81F1-0E57-4424-A495-887E7DCC4833}" type="presParOf" srcId="{2B380EF5-DBD9-49E5-9133-0B1E9E02119B}" destId="{04D27B7E-7FE4-4DEC-B465-938E40E312D0}" srcOrd="0" destOrd="0" presId="urn:microsoft.com/office/officeart/2005/8/layout/process4"/>
    <dgm:cxn modelId="{F1440496-D5BD-4118-B787-09CEB7A3C401}" type="presParOf" srcId="{04D27B7E-7FE4-4DEC-B465-938E40E312D0}" destId="{DED8CD39-8A5D-4B8F-93E1-D05A50AE20D1}" srcOrd="0" destOrd="0" presId="urn:microsoft.com/office/officeart/2005/8/layout/process4"/>
    <dgm:cxn modelId="{B109FCA0-7D27-48A9-A9B3-087C75CC1F61}" type="presParOf" srcId="{2B380EF5-DBD9-49E5-9133-0B1E9E02119B}" destId="{A85EE851-1872-411C-80FA-9BC4F1BC5D4D}" srcOrd="1" destOrd="0" presId="urn:microsoft.com/office/officeart/2005/8/layout/process4"/>
    <dgm:cxn modelId="{12CB266F-F2D7-4A49-9511-A0CC9F4ECA67}" type="presParOf" srcId="{2B380EF5-DBD9-49E5-9133-0B1E9E02119B}" destId="{E20CBD04-AAC5-4472-965E-8CCBB9C2233E}" srcOrd="2" destOrd="0" presId="urn:microsoft.com/office/officeart/2005/8/layout/process4"/>
    <dgm:cxn modelId="{96684B21-11AC-450E-825A-916EE4D816C0}" type="presParOf" srcId="{E20CBD04-AAC5-4472-965E-8CCBB9C2233E}" destId="{50316B88-CB28-4005-BA1D-2E863866D7D1}" srcOrd="0" destOrd="0" presId="urn:microsoft.com/office/officeart/2005/8/layout/process4"/>
    <dgm:cxn modelId="{3F6B277E-AAE9-4C07-8C69-383F3BC547A9}" type="presParOf" srcId="{2B380EF5-DBD9-49E5-9133-0B1E9E02119B}" destId="{3E5D3C7B-3E40-471B-BA3D-8FF11CFC812D}" srcOrd="3" destOrd="0" presId="urn:microsoft.com/office/officeart/2005/8/layout/process4"/>
    <dgm:cxn modelId="{95C3F01D-3582-4605-829B-F0223EA4F971}" type="presParOf" srcId="{2B380EF5-DBD9-49E5-9133-0B1E9E02119B}" destId="{EA8FED82-C5D4-4482-BF43-48860DDE50E1}" srcOrd="4" destOrd="0" presId="urn:microsoft.com/office/officeart/2005/8/layout/process4"/>
    <dgm:cxn modelId="{C7FC3CD1-53FD-4849-9F2A-DA690734DD1E}" type="presParOf" srcId="{EA8FED82-C5D4-4482-BF43-48860DDE50E1}" destId="{DBDB0F9D-85DD-457C-98E3-0B06A188A650}" srcOrd="0" destOrd="0" presId="urn:microsoft.com/office/officeart/2005/8/layout/process4"/>
    <dgm:cxn modelId="{5D213188-E355-40A3-BF52-2FF347D9F29F}" type="presParOf" srcId="{2B380EF5-DBD9-49E5-9133-0B1E9E02119B}" destId="{0EEDDF45-AB81-4D53-9409-A3FD87ED37B4}" srcOrd="5" destOrd="0" presId="urn:microsoft.com/office/officeart/2005/8/layout/process4"/>
    <dgm:cxn modelId="{10864295-B34A-403C-8EC4-A3F311F15926}" type="presParOf" srcId="{2B380EF5-DBD9-49E5-9133-0B1E9E02119B}" destId="{093EBECD-4DCB-47E0-91FF-9404EFA2175A}" srcOrd="6" destOrd="0" presId="urn:microsoft.com/office/officeart/2005/8/layout/process4"/>
    <dgm:cxn modelId="{594AAD75-45AF-4896-BDD0-A409E8521879}" type="presParOf" srcId="{093EBECD-4DCB-47E0-91FF-9404EFA2175A}" destId="{330AF906-7970-42BD-988A-08BFCCDDBF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348FA51-2011-492B-8429-F2259AE52DA7}" type="doc">
      <dgm:prSet loTypeId="urn:microsoft.com/office/officeart/2005/8/layout/process1" loCatId="process" qsTypeId="urn:microsoft.com/office/officeart/2005/8/quickstyle/simple3" qsCatId="simple" csTypeId="urn:microsoft.com/office/officeart/2005/8/colors/accent1_2" csCatId="accent1" phldr="1"/>
      <dgm:spPr/>
      <dgm:t>
        <a:bodyPr/>
        <a:lstStyle/>
        <a:p>
          <a:endParaRPr lang="en-US"/>
        </a:p>
      </dgm:t>
    </dgm:pt>
    <dgm:pt modelId="{917142AA-7EEE-465E-AB9C-4C89F0EA10B7}">
      <dgm:prSet custT="1"/>
      <dgm:spPr/>
      <dgm:t>
        <a:bodyPr/>
        <a:lstStyle/>
        <a:p>
          <a:r>
            <a:rPr lang="en-IN" sz="1600" b="0" kern="1200" dirty="0">
              <a:solidFill>
                <a:srgbClr val="4472C4">
                  <a:lumMod val="50000"/>
                </a:srgbClr>
              </a:solidFill>
              <a:latin typeface="Arial" panose="020B0604020202020204" pitchFamily="34" charset="0"/>
              <a:ea typeface="+mn-ea"/>
              <a:cs typeface="Arial" panose="020B0604020202020204" pitchFamily="34" charset="0"/>
            </a:rPr>
            <a:t>A moving average is a statistic that captures the average change in a data series over time. Moving averages are often used to keep track of price trends for specific securities.</a:t>
          </a:r>
          <a:endParaRPr lang="en-US" sz="1600" b="0" kern="1200" dirty="0">
            <a:solidFill>
              <a:srgbClr val="4472C4">
                <a:lumMod val="50000"/>
              </a:srgbClr>
            </a:solidFill>
            <a:latin typeface="Arial" panose="020B0604020202020204" pitchFamily="34" charset="0"/>
            <a:ea typeface="+mn-ea"/>
            <a:cs typeface="Arial" panose="020B0604020202020204" pitchFamily="34" charset="0"/>
          </a:endParaRPr>
        </a:p>
      </dgm:t>
    </dgm:pt>
    <dgm:pt modelId="{13965AE3-4FE1-47E2-BB7F-357800DE039C}" type="parTrans" cxnId="{46800A7D-CBFF-41CF-86FE-168EFF228CEC}">
      <dgm:prSet/>
      <dgm:spPr/>
      <dgm:t>
        <a:bodyPr/>
        <a:lstStyle/>
        <a:p>
          <a:endParaRPr lang="en-US"/>
        </a:p>
      </dgm:t>
    </dgm:pt>
    <dgm:pt modelId="{15C7ADA4-57CE-4DE9-AFC8-9C5ED209994A}" type="sibTrans" cxnId="{46800A7D-CBFF-41CF-86FE-168EFF228CEC}">
      <dgm:prSet/>
      <dgm:spPr/>
      <dgm:t>
        <a:bodyPr/>
        <a:lstStyle/>
        <a:p>
          <a:endParaRPr lang="en-US"/>
        </a:p>
      </dgm:t>
    </dgm:pt>
    <dgm:pt modelId="{90F443CD-9FF2-472B-98D1-0DBAD8CABFA9}">
      <dgm:prSet custT="1"/>
      <dgm:spPr/>
      <dgm:t>
        <a:bodyPr/>
        <a:lstStyle/>
        <a:p>
          <a:r>
            <a:rPr lang="en-US" sz="1600" b="0" kern="1200" dirty="0">
              <a:solidFill>
                <a:srgbClr val="4472C4">
                  <a:lumMod val="50000"/>
                </a:srgbClr>
              </a:solidFill>
              <a:latin typeface="Arial" panose="020B0604020202020204" pitchFamily="34" charset="0"/>
              <a:ea typeface="+mn-ea"/>
              <a:cs typeface="Arial" panose="020B0604020202020204" pitchFamily="34" charset="0"/>
            </a:rPr>
            <a:t>The 200 days moving average is showing a downward trend in the coming following days.</a:t>
          </a:r>
        </a:p>
      </dgm:t>
    </dgm:pt>
    <dgm:pt modelId="{C473657D-FE5F-44C6-ACC0-41A34515A378}" type="parTrans" cxnId="{5A033F8D-CCB5-4858-80BB-162B3994E056}">
      <dgm:prSet/>
      <dgm:spPr/>
      <dgm:t>
        <a:bodyPr/>
        <a:lstStyle/>
        <a:p>
          <a:endParaRPr lang="en-US"/>
        </a:p>
      </dgm:t>
    </dgm:pt>
    <dgm:pt modelId="{DDEC44DE-7012-4872-8B6F-210F277FA9D6}" type="sibTrans" cxnId="{5A033F8D-CCB5-4858-80BB-162B3994E056}">
      <dgm:prSet/>
      <dgm:spPr/>
      <dgm:t>
        <a:bodyPr/>
        <a:lstStyle/>
        <a:p>
          <a:endParaRPr lang="en-US"/>
        </a:p>
      </dgm:t>
    </dgm:pt>
    <dgm:pt modelId="{E879D118-1B75-444D-B747-A51C852EF0B5}" type="pres">
      <dgm:prSet presAssocID="{D348FA51-2011-492B-8429-F2259AE52DA7}" presName="Name0" presStyleCnt="0">
        <dgm:presLayoutVars>
          <dgm:dir/>
          <dgm:resizeHandles val="exact"/>
        </dgm:presLayoutVars>
      </dgm:prSet>
      <dgm:spPr/>
    </dgm:pt>
    <dgm:pt modelId="{08F8BF43-4514-4925-A4AC-1C82830EC67F}" type="pres">
      <dgm:prSet presAssocID="{917142AA-7EEE-465E-AB9C-4C89F0EA10B7}" presName="node" presStyleLbl="node1" presStyleIdx="0" presStyleCnt="2">
        <dgm:presLayoutVars>
          <dgm:bulletEnabled val="1"/>
        </dgm:presLayoutVars>
      </dgm:prSet>
      <dgm:spPr/>
    </dgm:pt>
    <dgm:pt modelId="{42EC8872-2F34-4AB6-81E9-4F09CBE576B1}" type="pres">
      <dgm:prSet presAssocID="{15C7ADA4-57CE-4DE9-AFC8-9C5ED209994A}" presName="sibTrans" presStyleLbl="sibTrans2D1" presStyleIdx="0" presStyleCnt="1"/>
      <dgm:spPr/>
    </dgm:pt>
    <dgm:pt modelId="{948AD5E4-9474-48E3-83B0-1775BCAD79C0}" type="pres">
      <dgm:prSet presAssocID="{15C7ADA4-57CE-4DE9-AFC8-9C5ED209994A}" presName="connectorText" presStyleLbl="sibTrans2D1" presStyleIdx="0" presStyleCnt="1"/>
      <dgm:spPr/>
    </dgm:pt>
    <dgm:pt modelId="{ACF4029C-641A-47ED-9760-80E8E8EF47B0}" type="pres">
      <dgm:prSet presAssocID="{90F443CD-9FF2-472B-98D1-0DBAD8CABFA9}" presName="node" presStyleLbl="node1" presStyleIdx="1" presStyleCnt="2">
        <dgm:presLayoutVars>
          <dgm:bulletEnabled val="1"/>
        </dgm:presLayoutVars>
      </dgm:prSet>
      <dgm:spPr/>
    </dgm:pt>
  </dgm:ptLst>
  <dgm:cxnLst>
    <dgm:cxn modelId="{CC235E26-97C4-4365-9478-7102511C69D6}" type="presOf" srcId="{15C7ADA4-57CE-4DE9-AFC8-9C5ED209994A}" destId="{948AD5E4-9474-48E3-83B0-1775BCAD79C0}" srcOrd="1" destOrd="0" presId="urn:microsoft.com/office/officeart/2005/8/layout/process1"/>
    <dgm:cxn modelId="{4891CC62-382E-4B06-9E7F-E7F5CE24123D}" type="presOf" srcId="{90F443CD-9FF2-472B-98D1-0DBAD8CABFA9}" destId="{ACF4029C-641A-47ED-9760-80E8E8EF47B0}" srcOrd="0" destOrd="0" presId="urn:microsoft.com/office/officeart/2005/8/layout/process1"/>
    <dgm:cxn modelId="{39A5E872-D91D-48E8-9CAF-092DDE14AAF8}" type="presOf" srcId="{D348FA51-2011-492B-8429-F2259AE52DA7}" destId="{E879D118-1B75-444D-B747-A51C852EF0B5}" srcOrd="0" destOrd="0" presId="urn:microsoft.com/office/officeart/2005/8/layout/process1"/>
    <dgm:cxn modelId="{46800A7D-CBFF-41CF-86FE-168EFF228CEC}" srcId="{D348FA51-2011-492B-8429-F2259AE52DA7}" destId="{917142AA-7EEE-465E-AB9C-4C89F0EA10B7}" srcOrd="0" destOrd="0" parTransId="{13965AE3-4FE1-47E2-BB7F-357800DE039C}" sibTransId="{15C7ADA4-57CE-4DE9-AFC8-9C5ED209994A}"/>
    <dgm:cxn modelId="{5A033F8D-CCB5-4858-80BB-162B3994E056}" srcId="{D348FA51-2011-492B-8429-F2259AE52DA7}" destId="{90F443CD-9FF2-472B-98D1-0DBAD8CABFA9}" srcOrd="1" destOrd="0" parTransId="{C473657D-FE5F-44C6-ACC0-41A34515A378}" sibTransId="{DDEC44DE-7012-4872-8B6F-210F277FA9D6}"/>
    <dgm:cxn modelId="{42F99D94-056D-414F-8B0A-18C646C85647}" type="presOf" srcId="{917142AA-7EEE-465E-AB9C-4C89F0EA10B7}" destId="{08F8BF43-4514-4925-A4AC-1C82830EC67F}" srcOrd="0" destOrd="0" presId="urn:microsoft.com/office/officeart/2005/8/layout/process1"/>
    <dgm:cxn modelId="{57D83AD2-1F83-4D04-924B-3F73A8DD8D3B}" type="presOf" srcId="{15C7ADA4-57CE-4DE9-AFC8-9C5ED209994A}" destId="{42EC8872-2F34-4AB6-81E9-4F09CBE576B1}" srcOrd="0" destOrd="0" presId="urn:microsoft.com/office/officeart/2005/8/layout/process1"/>
    <dgm:cxn modelId="{DD858839-4568-46C0-9D02-FDFE8C4D868E}" type="presParOf" srcId="{E879D118-1B75-444D-B747-A51C852EF0B5}" destId="{08F8BF43-4514-4925-A4AC-1C82830EC67F}" srcOrd="0" destOrd="0" presId="urn:microsoft.com/office/officeart/2005/8/layout/process1"/>
    <dgm:cxn modelId="{13BF6C75-0E3F-4514-992B-DA84E3330A3E}" type="presParOf" srcId="{E879D118-1B75-444D-B747-A51C852EF0B5}" destId="{42EC8872-2F34-4AB6-81E9-4F09CBE576B1}" srcOrd="1" destOrd="0" presId="urn:microsoft.com/office/officeart/2005/8/layout/process1"/>
    <dgm:cxn modelId="{7BD64100-8DF7-42A3-B8A3-EF5617DEAA9F}" type="presParOf" srcId="{42EC8872-2F34-4AB6-81E9-4F09CBE576B1}" destId="{948AD5E4-9474-48E3-83B0-1775BCAD79C0}" srcOrd="0" destOrd="0" presId="urn:microsoft.com/office/officeart/2005/8/layout/process1"/>
    <dgm:cxn modelId="{6E404E11-C0BE-479A-837E-CAF162656989}" type="presParOf" srcId="{E879D118-1B75-444D-B747-A51C852EF0B5}" destId="{ACF4029C-641A-47ED-9760-80E8E8EF47B0}"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348FA51-2011-492B-8429-F2259AE52DA7}"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US"/>
        </a:p>
      </dgm:t>
    </dgm:pt>
    <dgm:pt modelId="{917142AA-7EEE-465E-AB9C-4C89F0EA10B7}">
      <dgm:prSet custT="1"/>
      <dgm:spPr/>
      <dgm:t>
        <a:bodyPr/>
        <a:lstStyle/>
        <a:p>
          <a:pPr algn="l"/>
          <a:r>
            <a:rPr lang="en-US" sz="1600" b="1" i="0" dirty="0">
              <a:solidFill>
                <a:schemeClr val="accent1">
                  <a:lumMod val="50000"/>
                </a:schemeClr>
              </a:solidFill>
              <a:latin typeface="Arial" panose="020B0604020202020204" pitchFamily="34" charset="0"/>
              <a:cs typeface="Arial" panose="020B0604020202020204" pitchFamily="34" charset="0"/>
            </a:rPr>
            <a:t>Level</a:t>
          </a:r>
          <a:r>
            <a:rPr lang="en-US" sz="1600" b="0" i="0" dirty="0">
              <a:solidFill>
                <a:schemeClr val="accent1">
                  <a:lumMod val="50000"/>
                </a:schemeClr>
              </a:solidFill>
              <a:latin typeface="Arial" panose="020B0604020202020204" pitchFamily="34" charset="0"/>
              <a:cs typeface="Arial" panose="020B0604020202020204" pitchFamily="34" charset="0"/>
            </a:rPr>
            <a:t>: The average value in the series.</a:t>
          </a:r>
          <a:r>
            <a:rPr lang="en-US" sz="1600" b="1" i="0" dirty="0">
              <a:solidFill>
                <a:schemeClr val="accent1">
                  <a:lumMod val="50000"/>
                </a:schemeClr>
              </a:solidFill>
              <a:latin typeface="Arial" panose="020B0604020202020204" pitchFamily="34" charset="0"/>
              <a:cs typeface="Arial" panose="020B0604020202020204" pitchFamily="34" charset="0"/>
            </a:rPr>
            <a:t> </a:t>
          </a:r>
        </a:p>
        <a:p>
          <a:pPr algn="l"/>
          <a:r>
            <a:rPr lang="en-US" sz="1600" b="1" i="0" dirty="0">
              <a:solidFill>
                <a:schemeClr val="accent1">
                  <a:lumMod val="50000"/>
                </a:schemeClr>
              </a:solidFill>
              <a:latin typeface="Arial" panose="020B0604020202020204" pitchFamily="34" charset="0"/>
              <a:cs typeface="Arial" panose="020B0604020202020204" pitchFamily="34" charset="0"/>
            </a:rPr>
            <a:t>Trend</a:t>
          </a:r>
          <a:r>
            <a:rPr lang="en-US" sz="1600" b="0" i="0" dirty="0">
              <a:solidFill>
                <a:schemeClr val="accent1">
                  <a:lumMod val="50000"/>
                </a:schemeClr>
              </a:solidFill>
              <a:latin typeface="Arial" panose="020B0604020202020204" pitchFamily="34" charset="0"/>
              <a:cs typeface="Arial" panose="020B0604020202020204" pitchFamily="34" charset="0"/>
            </a:rPr>
            <a:t>: The increasing/decreasing value in the series.</a:t>
          </a:r>
        </a:p>
        <a:p>
          <a:pPr algn="l"/>
          <a:r>
            <a:rPr lang="en-US" sz="1600" b="1" i="0" dirty="0">
              <a:solidFill>
                <a:schemeClr val="accent1">
                  <a:lumMod val="50000"/>
                </a:schemeClr>
              </a:solidFill>
              <a:latin typeface="Arial" panose="020B0604020202020204" pitchFamily="34" charset="0"/>
              <a:cs typeface="Arial" panose="020B0604020202020204" pitchFamily="34" charset="0"/>
            </a:rPr>
            <a:t>Seasonality</a:t>
          </a:r>
          <a:r>
            <a:rPr lang="en-US" sz="1600" b="0" i="0" dirty="0">
              <a:solidFill>
                <a:schemeClr val="accent1">
                  <a:lumMod val="50000"/>
                </a:schemeClr>
              </a:solidFill>
              <a:latin typeface="Arial" panose="020B0604020202020204" pitchFamily="34" charset="0"/>
              <a:cs typeface="Arial" panose="020B0604020202020204" pitchFamily="34" charset="0"/>
            </a:rPr>
            <a:t>: The repeating short-term cycle in the series.</a:t>
          </a:r>
          <a:r>
            <a:rPr lang="en-US" sz="1600" b="1" i="0" dirty="0">
              <a:solidFill>
                <a:schemeClr val="accent1">
                  <a:lumMod val="50000"/>
                </a:schemeClr>
              </a:solidFill>
              <a:latin typeface="Arial" panose="020B0604020202020204" pitchFamily="34" charset="0"/>
              <a:cs typeface="Arial" panose="020B0604020202020204" pitchFamily="34" charset="0"/>
            </a:rPr>
            <a:t> </a:t>
          </a:r>
        </a:p>
        <a:p>
          <a:pPr algn="l"/>
          <a:r>
            <a:rPr lang="en-US" sz="1600" b="1" i="0" dirty="0">
              <a:solidFill>
                <a:schemeClr val="accent1">
                  <a:lumMod val="50000"/>
                </a:schemeClr>
              </a:solidFill>
              <a:latin typeface="Arial" panose="020B0604020202020204" pitchFamily="34" charset="0"/>
              <a:cs typeface="Arial" panose="020B0604020202020204" pitchFamily="34" charset="0"/>
            </a:rPr>
            <a:t>Noise</a:t>
          </a:r>
          <a:r>
            <a:rPr lang="en-US" sz="1600" b="0" i="0" dirty="0">
              <a:solidFill>
                <a:schemeClr val="accent1">
                  <a:lumMod val="50000"/>
                </a:schemeClr>
              </a:solidFill>
              <a:latin typeface="Arial" panose="020B0604020202020204" pitchFamily="34" charset="0"/>
              <a:cs typeface="Arial" panose="020B0604020202020204" pitchFamily="34" charset="0"/>
            </a:rPr>
            <a:t>: The random variation in the series.</a:t>
          </a:r>
          <a:endParaRPr lang="en-US" sz="1600" b="0" dirty="0">
            <a:solidFill>
              <a:schemeClr val="accent1">
                <a:lumMod val="50000"/>
              </a:schemeClr>
            </a:solidFill>
            <a:latin typeface="Arial" panose="020B0604020202020204" pitchFamily="34" charset="0"/>
            <a:cs typeface="Arial" panose="020B0604020202020204" pitchFamily="34" charset="0"/>
          </a:endParaRPr>
        </a:p>
      </dgm:t>
    </dgm:pt>
    <dgm:pt modelId="{13965AE3-4FE1-47E2-BB7F-357800DE039C}" type="parTrans" cxnId="{46800A7D-CBFF-41CF-86FE-168EFF228CEC}">
      <dgm:prSet/>
      <dgm:spPr/>
      <dgm:t>
        <a:bodyPr/>
        <a:lstStyle/>
        <a:p>
          <a:endParaRPr lang="en-US"/>
        </a:p>
      </dgm:t>
    </dgm:pt>
    <dgm:pt modelId="{15C7ADA4-57CE-4DE9-AFC8-9C5ED209994A}" type="sibTrans" cxnId="{46800A7D-CBFF-41CF-86FE-168EFF228CEC}">
      <dgm:prSet/>
      <dgm:spPr/>
      <dgm:t>
        <a:bodyPr/>
        <a:lstStyle/>
        <a:p>
          <a:endParaRPr lang="en-US"/>
        </a:p>
      </dgm:t>
    </dgm:pt>
    <dgm:pt modelId="{90F443CD-9FF2-472B-98D1-0DBAD8CABFA9}">
      <dgm:prSet custT="1"/>
      <dgm:spPr/>
      <dgm:t>
        <a:bodyPr/>
        <a:lstStyle/>
        <a:p>
          <a:r>
            <a:rPr lang="en-IN" sz="1600" kern="1200" dirty="0">
              <a:solidFill>
                <a:srgbClr val="4472C4">
                  <a:lumMod val="50000"/>
                </a:srgbClr>
              </a:solidFill>
              <a:latin typeface="Arial" panose="020B0604020202020204" pitchFamily="34" charset="0"/>
              <a:ea typeface="+mn-ea"/>
              <a:cs typeface="Arial" panose="020B0604020202020204" pitchFamily="34" charset="0"/>
            </a:rPr>
            <a:t>Decomposition provides a useful abstract model for thinking about time series generally and for better understanding problems during time series analysis and forecasting.</a:t>
          </a:r>
          <a:endParaRPr lang="en-US" sz="1600" kern="1200" dirty="0">
            <a:solidFill>
              <a:srgbClr val="4472C4">
                <a:lumMod val="50000"/>
              </a:srgbClr>
            </a:solidFill>
            <a:latin typeface="Arial" panose="020B0604020202020204" pitchFamily="34" charset="0"/>
            <a:ea typeface="+mn-ea"/>
            <a:cs typeface="Arial" panose="020B0604020202020204" pitchFamily="34" charset="0"/>
          </a:endParaRPr>
        </a:p>
      </dgm:t>
    </dgm:pt>
    <dgm:pt modelId="{C473657D-FE5F-44C6-ACC0-41A34515A378}" type="parTrans" cxnId="{5A033F8D-CCB5-4858-80BB-162B3994E056}">
      <dgm:prSet/>
      <dgm:spPr/>
      <dgm:t>
        <a:bodyPr/>
        <a:lstStyle/>
        <a:p>
          <a:endParaRPr lang="en-US"/>
        </a:p>
      </dgm:t>
    </dgm:pt>
    <dgm:pt modelId="{DDEC44DE-7012-4872-8B6F-210F277FA9D6}" type="sibTrans" cxnId="{5A033F8D-CCB5-4858-80BB-162B3994E056}">
      <dgm:prSet/>
      <dgm:spPr/>
      <dgm:t>
        <a:bodyPr/>
        <a:lstStyle/>
        <a:p>
          <a:endParaRPr lang="en-US"/>
        </a:p>
      </dgm:t>
    </dgm:pt>
    <dgm:pt modelId="{83EF3A43-24B0-4723-802A-63789CD4F728}">
      <dgm:prSet custT="1"/>
      <dgm:spPr/>
      <dgm:t>
        <a:bodyPr/>
        <a:lstStyle/>
        <a:p>
          <a:pPr>
            <a:buFont typeface="Arial" panose="020B0604020202020204" pitchFamily="34" charset="0"/>
            <a:buChar char="•"/>
          </a:pPr>
          <a:r>
            <a:rPr lang="en-US" sz="1600" dirty="0">
              <a:solidFill>
                <a:srgbClr val="4472C4">
                  <a:lumMod val="50000"/>
                </a:srgbClr>
              </a:solidFill>
              <a:latin typeface="Arial" panose="020B0604020202020204" pitchFamily="34" charset="0"/>
              <a:ea typeface="+mn-ea"/>
              <a:cs typeface="Arial" panose="020B0604020202020204" pitchFamily="34" charset="0"/>
            </a:rPr>
            <a:t>Here we can clearly see by visualization that there is trend and season is present in the time series also the residual is showing high variability.</a:t>
          </a:r>
          <a:endParaRPr lang="en-US" sz="1600" b="0" dirty="0">
            <a:solidFill>
              <a:schemeClr val="accent1">
                <a:lumMod val="50000"/>
              </a:schemeClr>
            </a:solidFill>
            <a:latin typeface="Arial" panose="020B0604020202020204" pitchFamily="34" charset="0"/>
            <a:cs typeface="Arial" panose="020B0604020202020204" pitchFamily="34" charset="0"/>
          </a:endParaRPr>
        </a:p>
      </dgm:t>
    </dgm:pt>
    <dgm:pt modelId="{675FB97E-CFDF-45E4-BD01-0695AEB515EB}" type="parTrans" cxnId="{78790129-1639-4B29-B901-E7EFFF5C2D5A}">
      <dgm:prSet/>
      <dgm:spPr/>
      <dgm:t>
        <a:bodyPr/>
        <a:lstStyle/>
        <a:p>
          <a:endParaRPr lang="en-US"/>
        </a:p>
      </dgm:t>
    </dgm:pt>
    <dgm:pt modelId="{774CF09E-667F-44A7-B740-7B26E90B88F9}" type="sibTrans" cxnId="{78790129-1639-4B29-B901-E7EFFF5C2D5A}">
      <dgm:prSet/>
      <dgm:spPr/>
      <dgm:t>
        <a:bodyPr/>
        <a:lstStyle/>
        <a:p>
          <a:endParaRPr lang="en-US"/>
        </a:p>
      </dgm:t>
    </dgm:pt>
    <dgm:pt modelId="{E2BDB9FE-DEF6-4B84-B9CA-D5788D427140}" type="pres">
      <dgm:prSet presAssocID="{D348FA51-2011-492B-8429-F2259AE52DA7}" presName="linearFlow" presStyleCnt="0">
        <dgm:presLayoutVars>
          <dgm:resizeHandles val="exact"/>
        </dgm:presLayoutVars>
      </dgm:prSet>
      <dgm:spPr/>
    </dgm:pt>
    <dgm:pt modelId="{911EA29E-4833-486A-98C0-9828100B3E38}" type="pres">
      <dgm:prSet presAssocID="{917142AA-7EEE-465E-AB9C-4C89F0EA10B7}" presName="node" presStyleLbl="node1" presStyleIdx="0" presStyleCnt="3" custScaleY="134619">
        <dgm:presLayoutVars>
          <dgm:bulletEnabled val="1"/>
        </dgm:presLayoutVars>
      </dgm:prSet>
      <dgm:spPr/>
    </dgm:pt>
    <dgm:pt modelId="{9970A97C-603E-481E-8D91-FFC09E7E915B}" type="pres">
      <dgm:prSet presAssocID="{15C7ADA4-57CE-4DE9-AFC8-9C5ED209994A}" presName="sibTrans" presStyleLbl="sibTrans2D1" presStyleIdx="0" presStyleCnt="2"/>
      <dgm:spPr/>
    </dgm:pt>
    <dgm:pt modelId="{7A690768-1616-4F0E-89CE-9C6913E9FC3D}" type="pres">
      <dgm:prSet presAssocID="{15C7ADA4-57CE-4DE9-AFC8-9C5ED209994A}" presName="connectorText" presStyleLbl="sibTrans2D1" presStyleIdx="0" presStyleCnt="2"/>
      <dgm:spPr/>
    </dgm:pt>
    <dgm:pt modelId="{8FDC1C8A-07FF-416B-8B54-1D8AF18F2C72}" type="pres">
      <dgm:prSet presAssocID="{90F443CD-9FF2-472B-98D1-0DBAD8CABFA9}" presName="node" presStyleLbl="node1" presStyleIdx="1" presStyleCnt="3" custScaleY="124489">
        <dgm:presLayoutVars>
          <dgm:bulletEnabled val="1"/>
        </dgm:presLayoutVars>
      </dgm:prSet>
      <dgm:spPr/>
    </dgm:pt>
    <dgm:pt modelId="{1498F6CE-BCDC-4879-8B62-415EE4D18EAD}" type="pres">
      <dgm:prSet presAssocID="{DDEC44DE-7012-4872-8B6F-210F277FA9D6}" presName="sibTrans" presStyleLbl="sibTrans2D1" presStyleIdx="1" presStyleCnt="2"/>
      <dgm:spPr/>
    </dgm:pt>
    <dgm:pt modelId="{B37C9EA6-8D7D-4F22-BCF9-611A4DEBB3AC}" type="pres">
      <dgm:prSet presAssocID="{DDEC44DE-7012-4872-8B6F-210F277FA9D6}" presName="connectorText" presStyleLbl="sibTrans2D1" presStyleIdx="1" presStyleCnt="2"/>
      <dgm:spPr/>
    </dgm:pt>
    <dgm:pt modelId="{ED171644-FE1E-4B10-9830-A3AC291D571F}" type="pres">
      <dgm:prSet presAssocID="{83EF3A43-24B0-4723-802A-63789CD4F728}" presName="node" presStyleLbl="node1" presStyleIdx="2" presStyleCnt="3">
        <dgm:presLayoutVars>
          <dgm:bulletEnabled val="1"/>
        </dgm:presLayoutVars>
      </dgm:prSet>
      <dgm:spPr/>
    </dgm:pt>
  </dgm:ptLst>
  <dgm:cxnLst>
    <dgm:cxn modelId="{78790129-1639-4B29-B901-E7EFFF5C2D5A}" srcId="{D348FA51-2011-492B-8429-F2259AE52DA7}" destId="{83EF3A43-24B0-4723-802A-63789CD4F728}" srcOrd="2" destOrd="0" parTransId="{675FB97E-CFDF-45E4-BD01-0695AEB515EB}" sibTransId="{774CF09E-667F-44A7-B740-7B26E90B88F9}"/>
    <dgm:cxn modelId="{241BC130-1497-459A-AC5E-098FB59264FD}" type="presOf" srcId="{15C7ADA4-57CE-4DE9-AFC8-9C5ED209994A}" destId="{9970A97C-603E-481E-8D91-FFC09E7E915B}" srcOrd="0" destOrd="0" presId="urn:microsoft.com/office/officeart/2005/8/layout/process2"/>
    <dgm:cxn modelId="{E517BF66-9909-4D00-8D08-4B4EFBC7DA8C}" type="presOf" srcId="{DDEC44DE-7012-4872-8B6F-210F277FA9D6}" destId="{B37C9EA6-8D7D-4F22-BCF9-611A4DEBB3AC}" srcOrd="1" destOrd="0" presId="urn:microsoft.com/office/officeart/2005/8/layout/process2"/>
    <dgm:cxn modelId="{A11D9051-9257-462F-8635-26AAECF2D2AD}" type="presOf" srcId="{15C7ADA4-57CE-4DE9-AFC8-9C5ED209994A}" destId="{7A690768-1616-4F0E-89CE-9C6913E9FC3D}" srcOrd="1" destOrd="0" presId="urn:microsoft.com/office/officeart/2005/8/layout/process2"/>
    <dgm:cxn modelId="{6AE1A152-9270-47E5-B904-334B33C48F1F}" type="presOf" srcId="{90F443CD-9FF2-472B-98D1-0DBAD8CABFA9}" destId="{8FDC1C8A-07FF-416B-8B54-1D8AF18F2C72}" srcOrd="0" destOrd="0" presId="urn:microsoft.com/office/officeart/2005/8/layout/process2"/>
    <dgm:cxn modelId="{4A2F4F58-4169-40DE-9285-6889E25F0C41}" type="presOf" srcId="{917142AA-7EEE-465E-AB9C-4C89F0EA10B7}" destId="{911EA29E-4833-486A-98C0-9828100B3E38}" srcOrd="0" destOrd="0" presId="urn:microsoft.com/office/officeart/2005/8/layout/process2"/>
    <dgm:cxn modelId="{46800A7D-CBFF-41CF-86FE-168EFF228CEC}" srcId="{D348FA51-2011-492B-8429-F2259AE52DA7}" destId="{917142AA-7EEE-465E-AB9C-4C89F0EA10B7}" srcOrd="0" destOrd="0" parTransId="{13965AE3-4FE1-47E2-BB7F-357800DE039C}" sibTransId="{15C7ADA4-57CE-4DE9-AFC8-9C5ED209994A}"/>
    <dgm:cxn modelId="{5A033F8D-CCB5-4858-80BB-162B3994E056}" srcId="{D348FA51-2011-492B-8429-F2259AE52DA7}" destId="{90F443CD-9FF2-472B-98D1-0DBAD8CABFA9}" srcOrd="1" destOrd="0" parTransId="{C473657D-FE5F-44C6-ACC0-41A34515A378}" sibTransId="{DDEC44DE-7012-4872-8B6F-210F277FA9D6}"/>
    <dgm:cxn modelId="{DB1965A6-69A7-481D-8650-F60B6ED39B2E}" type="presOf" srcId="{83EF3A43-24B0-4723-802A-63789CD4F728}" destId="{ED171644-FE1E-4B10-9830-A3AC291D571F}" srcOrd="0" destOrd="0" presId="urn:microsoft.com/office/officeart/2005/8/layout/process2"/>
    <dgm:cxn modelId="{27172EF3-3AB7-407D-9CC6-F656EE2CE2C2}" type="presOf" srcId="{D348FA51-2011-492B-8429-F2259AE52DA7}" destId="{E2BDB9FE-DEF6-4B84-B9CA-D5788D427140}" srcOrd="0" destOrd="0" presId="urn:microsoft.com/office/officeart/2005/8/layout/process2"/>
    <dgm:cxn modelId="{370B82FC-711A-4AFE-8CAD-7AC98B8BAE6D}" type="presOf" srcId="{DDEC44DE-7012-4872-8B6F-210F277FA9D6}" destId="{1498F6CE-BCDC-4879-8B62-415EE4D18EAD}" srcOrd="0" destOrd="0" presId="urn:microsoft.com/office/officeart/2005/8/layout/process2"/>
    <dgm:cxn modelId="{452A18C9-11F4-4566-85AB-5869DD0BAB8B}" type="presParOf" srcId="{E2BDB9FE-DEF6-4B84-B9CA-D5788D427140}" destId="{911EA29E-4833-486A-98C0-9828100B3E38}" srcOrd="0" destOrd="0" presId="urn:microsoft.com/office/officeart/2005/8/layout/process2"/>
    <dgm:cxn modelId="{2B433E87-821F-42BA-B4AF-357EAEF316D7}" type="presParOf" srcId="{E2BDB9FE-DEF6-4B84-B9CA-D5788D427140}" destId="{9970A97C-603E-481E-8D91-FFC09E7E915B}" srcOrd="1" destOrd="0" presId="urn:microsoft.com/office/officeart/2005/8/layout/process2"/>
    <dgm:cxn modelId="{B52AFE36-F541-468F-A95B-E1965EE7653E}" type="presParOf" srcId="{9970A97C-603E-481E-8D91-FFC09E7E915B}" destId="{7A690768-1616-4F0E-89CE-9C6913E9FC3D}" srcOrd="0" destOrd="0" presId="urn:microsoft.com/office/officeart/2005/8/layout/process2"/>
    <dgm:cxn modelId="{49F31AF6-F6DB-4F1B-AFD8-836AE9637A46}" type="presParOf" srcId="{E2BDB9FE-DEF6-4B84-B9CA-D5788D427140}" destId="{8FDC1C8A-07FF-416B-8B54-1D8AF18F2C72}" srcOrd="2" destOrd="0" presId="urn:microsoft.com/office/officeart/2005/8/layout/process2"/>
    <dgm:cxn modelId="{1D05971A-F07C-4D54-886B-1FF5DCC6A410}" type="presParOf" srcId="{E2BDB9FE-DEF6-4B84-B9CA-D5788D427140}" destId="{1498F6CE-BCDC-4879-8B62-415EE4D18EAD}" srcOrd="3" destOrd="0" presId="urn:microsoft.com/office/officeart/2005/8/layout/process2"/>
    <dgm:cxn modelId="{4C676D3C-4993-4AE8-A766-1821E116702C}" type="presParOf" srcId="{1498F6CE-BCDC-4879-8B62-415EE4D18EAD}" destId="{B37C9EA6-8D7D-4F22-BCF9-611A4DEBB3AC}" srcOrd="0" destOrd="0" presId="urn:microsoft.com/office/officeart/2005/8/layout/process2"/>
    <dgm:cxn modelId="{598FE886-297B-4009-B07D-F53FEC320DBA}" type="presParOf" srcId="{E2BDB9FE-DEF6-4B84-B9CA-D5788D427140}" destId="{ED171644-FE1E-4B10-9830-A3AC291D571F}"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348FA51-2011-492B-8429-F2259AE52DA7}"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US"/>
        </a:p>
      </dgm:t>
    </dgm:pt>
    <dgm:pt modelId="{917142AA-7EEE-465E-AB9C-4C89F0EA10B7}">
      <dgm:prSet custT="1"/>
      <dgm:spPr/>
      <dgm:t>
        <a:bodyPr/>
        <a:lstStyle/>
        <a:p>
          <a:pPr algn="l"/>
          <a:r>
            <a:rPr lang="en-US" sz="1600" kern="1200" dirty="0">
              <a:solidFill>
                <a:srgbClr val="4472C4">
                  <a:lumMod val="50000"/>
                </a:srgbClr>
              </a:solidFill>
              <a:latin typeface="Arial" panose="020B0604020202020204" pitchFamily="34" charset="0"/>
              <a:ea typeface="+mn-ea"/>
              <a:cs typeface="Arial" panose="020B0604020202020204" pitchFamily="34" charset="0"/>
            </a:rPr>
            <a:t>Autocorrelation is the correlation between a time series with a lagged version of itself. The correlation between the observation at the current time spot and the observations at previous time spots, while the ACF plots the correlation coefficient against the lag, and it’s a visual representation of autocorrelation. So here there is a strong correlation even for lag=60.</a:t>
          </a:r>
        </a:p>
      </dgm:t>
    </dgm:pt>
    <dgm:pt modelId="{13965AE3-4FE1-47E2-BB7F-357800DE039C}" type="parTrans" cxnId="{46800A7D-CBFF-41CF-86FE-168EFF228CEC}">
      <dgm:prSet/>
      <dgm:spPr/>
      <dgm:t>
        <a:bodyPr/>
        <a:lstStyle/>
        <a:p>
          <a:endParaRPr lang="en-US"/>
        </a:p>
      </dgm:t>
    </dgm:pt>
    <dgm:pt modelId="{15C7ADA4-57CE-4DE9-AFC8-9C5ED209994A}" type="sibTrans" cxnId="{46800A7D-CBFF-41CF-86FE-168EFF228CEC}">
      <dgm:prSet/>
      <dgm:spPr/>
      <dgm:t>
        <a:bodyPr/>
        <a:lstStyle/>
        <a:p>
          <a:endParaRPr lang="en-US"/>
        </a:p>
      </dgm:t>
    </dgm:pt>
    <dgm:pt modelId="{90F443CD-9FF2-472B-98D1-0DBAD8CABFA9}">
      <dgm:prSet custT="1"/>
      <dgm:spPr/>
      <dgm:t>
        <a:bodyPr/>
        <a:lstStyle/>
        <a:p>
          <a:r>
            <a:rPr lang="en-US" sz="1600" kern="1200" dirty="0">
              <a:solidFill>
                <a:srgbClr val="4472C4">
                  <a:lumMod val="50000"/>
                </a:srgbClr>
              </a:solidFill>
              <a:latin typeface="Arial" panose="020B0604020202020204" pitchFamily="34" charset="0"/>
              <a:ea typeface="+mn-ea"/>
              <a:cs typeface="Arial" panose="020B0604020202020204" pitchFamily="34" charset="0"/>
            </a:rPr>
            <a:t>Additional correlation explained by each successive lagged term. The correlation between observations at two-time spots given that we consider both observations are correlated to observations at other time spots. There is a strong correlation at lag=2</a:t>
          </a:r>
        </a:p>
      </dgm:t>
    </dgm:pt>
    <dgm:pt modelId="{C473657D-FE5F-44C6-ACC0-41A34515A378}" type="parTrans" cxnId="{5A033F8D-CCB5-4858-80BB-162B3994E056}">
      <dgm:prSet/>
      <dgm:spPr/>
      <dgm:t>
        <a:bodyPr/>
        <a:lstStyle/>
        <a:p>
          <a:endParaRPr lang="en-US"/>
        </a:p>
      </dgm:t>
    </dgm:pt>
    <dgm:pt modelId="{DDEC44DE-7012-4872-8B6F-210F277FA9D6}" type="sibTrans" cxnId="{5A033F8D-CCB5-4858-80BB-162B3994E056}">
      <dgm:prSet/>
      <dgm:spPr/>
      <dgm:t>
        <a:bodyPr/>
        <a:lstStyle/>
        <a:p>
          <a:endParaRPr lang="en-US"/>
        </a:p>
      </dgm:t>
    </dgm:pt>
    <dgm:pt modelId="{E2BDB9FE-DEF6-4B84-B9CA-D5788D427140}" type="pres">
      <dgm:prSet presAssocID="{D348FA51-2011-492B-8429-F2259AE52DA7}" presName="linearFlow" presStyleCnt="0">
        <dgm:presLayoutVars>
          <dgm:resizeHandles val="exact"/>
        </dgm:presLayoutVars>
      </dgm:prSet>
      <dgm:spPr/>
    </dgm:pt>
    <dgm:pt modelId="{911EA29E-4833-486A-98C0-9828100B3E38}" type="pres">
      <dgm:prSet presAssocID="{917142AA-7EEE-465E-AB9C-4C89F0EA10B7}" presName="node" presStyleLbl="node1" presStyleIdx="0" presStyleCnt="2" custScaleY="134619">
        <dgm:presLayoutVars>
          <dgm:bulletEnabled val="1"/>
        </dgm:presLayoutVars>
      </dgm:prSet>
      <dgm:spPr/>
    </dgm:pt>
    <dgm:pt modelId="{9970A97C-603E-481E-8D91-FFC09E7E915B}" type="pres">
      <dgm:prSet presAssocID="{15C7ADA4-57CE-4DE9-AFC8-9C5ED209994A}" presName="sibTrans" presStyleLbl="sibTrans2D1" presStyleIdx="0" presStyleCnt="1"/>
      <dgm:spPr/>
    </dgm:pt>
    <dgm:pt modelId="{7A690768-1616-4F0E-89CE-9C6913E9FC3D}" type="pres">
      <dgm:prSet presAssocID="{15C7ADA4-57CE-4DE9-AFC8-9C5ED209994A}" presName="connectorText" presStyleLbl="sibTrans2D1" presStyleIdx="0" presStyleCnt="1"/>
      <dgm:spPr/>
    </dgm:pt>
    <dgm:pt modelId="{8FDC1C8A-07FF-416B-8B54-1D8AF18F2C72}" type="pres">
      <dgm:prSet presAssocID="{90F443CD-9FF2-472B-98D1-0DBAD8CABFA9}" presName="node" presStyleLbl="node1" presStyleIdx="1" presStyleCnt="2" custScaleY="124489">
        <dgm:presLayoutVars>
          <dgm:bulletEnabled val="1"/>
        </dgm:presLayoutVars>
      </dgm:prSet>
      <dgm:spPr/>
    </dgm:pt>
  </dgm:ptLst>
  <dgm:cxnLst>
    <dgm:cxn modelId="{241BC130-1497-459A-AC5E-098FB59264FD}" type="presOf" srcId="{15C7ADA4-57CE-4DE9-AFC8-9C5ED209994A}" destId="{9970A97C-603E-481E-8D91-FFC09E7E915B}" srcOrd="0" destOrd="0" presId="urn:microsoft.com/office/officeart/2005/8/layout/process2"/>
    <dgm:cxn modelId="{A11D9051-9257-462F-8635-26AAECF2D2AD}" type="presOf" srcId="{15C7ADA4-57CE-4DE9-AFC8-9C5ED209994A}" destId="{7A690768-1616-4F0E-89CE-9C6913E9FC3D}" srcOrd="1" destOrd="0" presId="urn:microsoft.com/office/officeart/2005/8/layout/process2"/>
    <dgm:cxn modelId="{6AE1A152-9270-47E5-B904-334B33C48F1F}" type="presOf" srcId="{90F443CD-9FF2-472B-98D1-0DBAD8CABFA9}" destId="{8FDC1C8A-07FF-416B-8B54-1D8AF18F2C72}" srcOrd="0" destOrd="0" presId="urn:microsoft.com/office/officeart/2005/8/layout/process2"/>
    <dgm:cxn modelId="{4A2F4F58-4169-40DE-9285-6889E25F0C41}" type="presOf" srcId="{917142AA-7EEE-465E-AB9C-4C89F0EA10B7}" destId="{911EA29E-4833-486A-98C0-9828100B3E38}" srcOrd="0" destOrd="0" presId="urn:microsoft.com/office/officeart/2005/8/layout/process2"/>
    <dgm:cxn modelId="{46800A7D-CBFF-41CF-86FE-168EFF228CEC}" srcId="{D348FA51-2011-492B-8429-F2259AE52DA7}" destId="{917142AA-7EEE-465E-AB9C-4C89F0EA10B7}" srcOrd="0" destOrd="0" parTransId="{13965AE3-4FE1-47E2-BB7F-357800DE039C}" sibTransId="{15C7ADA4-57CE-4DE9-AFC8-9C5ED209994A}"/>
    <dgm:cxn modelId="{5A033F8D-CCB5-4858-80BB-162B3994E056}" srcId="{D348FA51-2011-492B-8429-F2259AE52DA7}" destId="{90F443CD-9FF2-472B-98D1-0DBAD8CABFA9}" srcOrd="1" destOrd="0" parTransId="{C473657D-FE5F-44C6-ACC0-41A34515A378}" sibTransId="{DDEC44DE-7012-4872-8B6F-210F277FA9D6}"/>
    <dgm:cxn modelId="{27172EF3-3AB7-407D-9CC6-F656EE2CE2C2}" type="presOf" srcId="{D348FA51-2011-492B-8429-F2259AE52DA7}" destId="{E2BDB9FE-DEF6-4B84-B9CA-D5788D427140}" srcOrd="0" destOrd="0" presId="urn:microsoft.com/office/officeart/2005/8/layout/process2"/>
    <dgm:cxn modelId="{452A18C9-11F4-4566-85AB-5869DD0BAB8B}" type="presParOf" srcId="{E2BDB9FE-DEF6-4B84-B9CA-D5788D427140}" destId="{911EA29E-4833-486A-98C0-9828100B3E38}" srcOrd="0" destOrd="0" presId="urn:microsoft.com/office/officeart/2005/8/layout/process2"/>
    <dgm:cxn modelId="{2B433E87-821F-42BA-B4AF-357EAEF316D7}" type="presParOf" srcId="{E2BDB9FE-DEF6-4B84-B9CA-D5788D427140}" destId="{9970A97C-603E-481E-8D91-FFC09E7E915B}" srcOrd="1" destOrd="0" presId="urn:microsoft.com/office/officeart/2005/8/layout/process2"/>
    <dgm:cxn modelId="{B52AFE36-F541-468F-A95B-E1965EE7653E}" type="presParOf" srcId="{9970A97C-603E-481E-8D91-FFC09E7E915B}" destId="{7A690768-1616-4F0E-89CE-9C6913E9FC3D}" srcOrd="0" destOrd="0" presId="urn:microsoft.com/office/officeart/2005/8/layout/process2"/>
    <dgm:cxn modelId="{49F31AF6-F6DB-4F1B-AFD8-836AE9637A46}" type="presParOf" srcId="{E2BDB9FE-DEF6-4B84-B9CA-D5788D427140}" destId="{8FDC1C8A-07FF-416B-8B54-1D8AF18F2C72}"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348FA51-2011-492B-8429-F2259AE52DA7}" type="doc">
      <dgm:prSet loTypeId="urn:microsoft.com/office/officeart/2005/8/layout/process2" loCatId="process" qsTypeId="urn:microsoft.com/office/officeart/2005/8/quickstyle/3d4" qsCatId="3D" csTypeId="urn:microsoft.com/office/officeart/2005/8/colors/accent1_2" csCatId="accent1" phldr="1"/>
      <dgm:spPr/>
      <dgm:t>
        <a:bodyPr/>
        <a:lstStyle/>
        <a:p>
          <a:endParaRPr lang="en-US"/>
        </a:p>
      </dgm:t>
    </dgm:pt>
    <dgm:pt modelId="{917142AA-7EEE-465E-AB9C-4C89F0EA10B7}">
      <dgm:prSet custT="1"/>
      <dgm:spPr/>
      <dgm:t>
        <a:bodyPr/>
        <a:lstStyle/>
        <a:p>
          <a:pPr algn="l"/>
          <a:r>
            <a:rPr lang="en-US" sz="1800" b="1" i="0" u="sng" kern="1200" dirty="0"/>
            <a:t>Augmented Dickey Fuller Test</a:t>
          </a:r>
        </a:p>
        <a:p>
          <a:pPr algn="l"/>
          <a:r>
            <a:rPr lang="en-US" sz="1600" b="0" i="0" dirty="0"/>
            <a:t>Null Hypothesis (H0): The series is not stationary .</a:t>
          </a:r>
        </a:p>
        <a:p>
          <a:pPr algn="l"/>
          <a:r>
            <a:rPr lang="en-US" sz="1600" b="0" i="0" dirty="0"/>
            <a:t>p-</a:t>
          </a:r>
          <a:r>
            <a:rPr lang="en-US" sz="1600" b="0" i="0" dirty="0" err="1"/>
            <a:t>val</a:t>
          </a:r>
          <a:r>
            <a:rPr lang="en-US" sz="1600" b="0" i="0" dirty="0"/>
            <a:t> &gt; 0.05</a:t>
          </a:r>
        </a:p>
        <a:p>
          <a:pPr algn="l"/>
          <a:r>
            <a:rPr lang="en-US" sz="1600" b="0" i="0" dirty="0"/>
            <a:t>Alternate Hypothesis (H1): The series is stationary</a:t>
          </a:r>
        </a:p>
        <a:p>
          <a:pPr algn="l"/>
          <a:r>
            <a:rPr lang="en-US" sz="1600" b="0" i="0" dirty="0"/>
            <a:t>p-</a:t>
          </a:r>
          <a:r>
            <a:rPr lang="en-US" sz="1600" b="0" i="0" dirty="0" err="1"/>
            <a:t>val</a:t>
          </a:r>
          <a:r>
            <a:rPr lang="en-US" sz="1600" b="0" i="0" dirty="0"/>
            <a:t> &lt;= 0.05</a:t>
          </a:r>
          <a:endParaRPr lang="en-US" sz="1600" kern="1200" dirty="0">
            <a:latin typeface="Arial" panose="020B0604020202020204" pitchFamily="34" charset="0"/>
            <a:ea typeface="+mn-ea"/>
            <a:cs typeface="Arial" panose="020B0604020202020204" pitchFamily="34" charset="0"/>
          </a:endParaRPr>
        </a:p>
      </dgm:t>
    </dgm:pt>
    <dgm:pt modelId="{13965AE3-4FE1-47E2-BB7F-357800DE039C}" type="parTrans" cxnId="{46800A7D-CBFF-41CF-86FE-168EFF228CEC}">
      <dgm:prSet/>
      <dgm:spPr/>
      <dgm:t>
        <a:bodyPr/>
        <a:lstStyle/>
        <a:p>
          <a:endParaRPr lang="en-US"/>
        </a:p>
      </dgm:t>
    </dgm:pt>
    <dgm:pt modelId="{15C7ADA4-57CE-4DE9-AFC8-9C5ED209994A}" type="sibTrans" cxnId="{46800A7D-CBFF-41CF-86FE-168EFF228CEC}">
      <dgm:prSet/>
      <dgm:spPr/>
      <dgm:t>
        <a:bodyPr/>
        <a:lstStyle/>
        <a:p>
          <a:endParaRPr lang="en-US"/>
        </a:p>
      </dgm:t>
    </dgm:pt>
    <dgm:pt modelId="{E2BDB9FE-DEF6-4B84-B9CA-D5788D427140}" type="pres">
      <dgm:prSet presAssocID="{D348FA51-2011-492B-8429-F2259AE52DA7}" presName="linearFlow" presStyleCnt="0">
        <dgm:presLayoutVars>
          <dgm:resizeHandles val="exact"/>
        </dgm:presLayoutVars>
      </dgm:prSet>
      <dgm:spPr/>
    </dgm:pt>
    <dgm:pt modelId="{911EA29E-4833-486A-98C0-9828100B3E38}" type="pres">
      <dgm:prSet presAssocID="{917142AA-7EEE-465E-AB9C-4C89F0EA10B7}" presName="node" presStyleLbl="node1" presStyleIdx="0" presStyleCnt="1" custScaleY="134619" custLinFactNeighborX="2538" custLinFactNeighborY="11960">
        <dgm:presLayoutVars>
          <dgm:bulletEnabled val="1"/>
        </dgm:presLayoutVars>
      </dgm:prSet>
      <dgm:spPr/>
    </dgm:pt>
  </dgm:ptLst>
  <dgm:cxnLst>
    <dgm:cxn modelId="{4A2F4F58-4169-40DE-9285-6889E25F0C41}" type="presOf" srcId="{917142AA-7EEE-465E-AB9C-4C89F0EA10B7}" destId="{911EA29E-4833-486A-98C0-9828100B3E38}" srcOrd="0" destOrd="0" presId="urn:microsoft.com/office/officeart/2005/8/layout/process2"/>
    <dgm:cxn modelId="{46800A7D-CBFF-41CF-86FE-168EFF228CEC}" srcId="{D348FA51-2011-492B-8429-F2259AE52DA7}" destId="{917142AA-7EEE-465E-AB9C-4C89F0EA10B7}" srcOrd="0" destOrd="0" parTransId="{13965AE3-4FE1-47E2-BB7F-357800DE039C}" sibTransId="{15C7ADA4-57CE-4DE9-AFC8-9C5ED209994A}"/>
    <dgm:cxn modelId="{27172EF3-3AB7-407D-9CC6-F656EE2CE2C2}" type="presOf" srcId="{D348FA51-2011-492B-8429-F2259AE52DA7}" destId="{E2BDB9FE-DEF6-4B84-B9CA-D5788D427140}" srcOrd="0" destOrd="0" presId="urn:microsoft.com/office/officeart/2005/8/layout/process2"/>
    <dgm:cxn modelId="{452A18C9-11F4-4566-85AB-5869DD0BAB8B}" type="presParOf" srcId="{E2BDB9FE-DEF6-4B84-B9CA-D5788D427140}" destId="{911EA29E-4833-486A-98C0-9828100B3E38}"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348FA51-2011-492B-8429-F2259AE52DA7}" type="doc">
      <dgm:prSet loTypeId="urn:microsoft.com/office/officeart/2005/8/layout/process2" loCatId="process" qsTypeId="urn:microsoft.com/office/officeart/2005/8/quickstyle/simple3" qsCatId="simple" csTypeId="urn:microsoft.com/office/officeart/2005/8/colors/colorful2" csCatId="colorful" phldr="1"/>
      <dgm:spPr/>
      <dgm:t>
        <a:bodyPr/>
        <a:lstStyle/>
        <a:p>
          <a:endParaRPr lang="en-US"/>
        </a:p>
      </dgm:t>
    </dgm:pt>
    <dgm:pt modelId="{917142AA-7EEE-465E-AB9C-4C89F0EA10B7}">
      <dgm:prSet custT="1"/>
      <dgm:spPr/>
      <dgm:t>
        <a:bodyPr/>
        <a:lstStyle/>
        <a:p>
          <a:pPr algn="l"/>
          <a:r>
            <a:rPr lang="en-US" sz="1600" b="1" i="0" kern="1200"/>
            <a:t>Failed to reject the Null hypothesis –Data is non-Stationary</a:t>
          </a:r>
          <a:endParaRPr lang="en-US" sz="1600" kern="1200" dirty="0">
            <a:latin typeface="Arial" panose="020B0604020202020204" pitchFamily="34" charset="0"/>
            <a:ea typeface="+mn-ea"/>
            <a:cs typeface="Arial" panose="020B0604020202020204" pitchFamily="34" charset="0"/>
          </a:endParaRPr>
        </a:p>
      </dgm:t>
    </dgm:pt>
    <dgm:pt modelId="{13965AE3-4FE1-47E2-BB7F-357800DE039C}" type="parTrans" cxnId="{46800A7D-CBFF-41CF-86FE-168EFF228CEC}">
      <dgm:prSet/>
      <dgm:spPr/>
      <dgm:t>
        <a:bodyPr/>
        <a:lstStyle/>
        <a:p>
          <a:endParaRPr lang="en-US"/>
        </a:p>
      </dgm:t>
    </dgm:pt>
    <dgm:pt modelId="{15C7ADA4-57CE-4DE9-AFC8-9C5ED209994A}" type="sibTrans" cxnId="{46800A7D-CBFF-41CF-86FE-168EFF228CEC}">
      <dgm:prSet/>
      <dgm:spPr/>
      <dgm:t>
        <a:bodyPr/>
        <a:lstStyle/>
        <a:p>
          <a:endParaRPr lang="en-US"/>
        </a:p>
      </dgm:t>
    </dgm:pt>
    <dgm:pt modelId="{E2BDB9FE-DEF6-4B84-B9CA-D5788D427140}" type="pres">
      <dgm:prSet presAssocID="{D348FA51-2011-492B-8429-F2259AE52DA7}" presName="linearFlow" presStyleCnt="0">
        <dgm:presLayoutVars>
          <dgm:resizeHandles val="exact"/>
        </dgm:presLayoutVars>
      </dgm:prSet>
      <dgm:spPr/>
    </dgm:pt>
    <dgm:pt modelId="{911EA29E-4833-486A-98C0-9828100B3E38}" type="pres">
      <dgm:prSet presAssocID="{917142AA-7EEE-465E-AB9C-4C89F0EA10B7}" presName="node" presStyleLbl="node1" presStyleIdx="0" presStyleCnt="1" custScaleX="226567" custScaleY="134619" custLinFactNeighborX="-3136" custLinFactNeighborY="-93882">
        <dgm:presLayoutVars>
          <dgm:bulletEnabled val="1"/>
        </dgm:presLayoutVars>
      </dgm:prSet>
      <dgm:spPr/>
    </dgm:pt>
  </dgm:ptLst>
  <dgm:cxnLst>
    <dgm:cxn modelId="{4A2F4F58-4169-40DE-9285-6889E25F0C41}" type="presOf" srcId="{917142AA-7EEE-465E-AB9C-4C89F0EA10B7}" destId="{911EA29E-4833-486A-98C0-9828100B3E38}" srcOrd="0" destOrd="0" presId="urn:microsoft.com/office/officeart/2005/8/layout/process2"/>
    <dgm:cxn modelId="{46800A7D-CBFF-41CF-86FE-168EFF228CEC}" srcId="{D348FA51-2011-492B-8429-F2259AE52DA7}" destId="{917142AA-7EEE-465E-AB9C-4C89F0EA10B7}" srcOrd="0" destOrd="0" parTransId="{13965AE3-4FE1-47E2-BB7F-357800DE039C}" sibTransId="{15C7ADA4-57CE-4DE9-AFC8-9C5ED209994A}"/>
    <dgm:cxn modelId="{27172EF3-3AB7-407D-9CC6-F656EE2CE2C2}" type="presOf" srcId="{D348FA51-2011-492B-8429-F2259AE52DA7}" destId="{E2BDB9FE-DEF6-4B84-B9CA-D5788D427140}" srcOrd="0" destOrd="0" presId="urn:microsoft.com/office/officeart/2005/8/layout/process2"/>
    <dgm:cxn modelId="{452A18C9-11F4-4566-85AB-5869DD0BAB8B}" type="presParOf" srcId="{E2BDB9FE-DEF6-4B84-B9CA-D5788D427140}" destId="{911EA29E-4833-486A-98C0-9828100B3E38}" srcOrd="0" destOrd="0" presId="urn:microsoft.com/office/officeart/2005/8/layout/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D3F031F-C158-46D8-A9D9-1923DB0B02D4}"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73386B6A-C749-48C9-94CC-9E8C0DB2776D}">
      <dgm:prSet phldrT="[Text]" custT="1"/>
      <dgm:spPr/>
      <dgm:t>
        <a:bodyPr/>
        <a:lstStyle/>
        <a:p>
          <a:pPr>
            <a:buFont typeface="+mj-lt"/>
            <a:buAutoNum type="arabicPeriod"/>
          </a:pPr>
          <a:r>
            <a:rPr lang="en-US" sz="1800" b="0" i="0" dirty="0"/>
            <a:t>We can see the variance became almost constant after the transformation. Both in the earlier and later years ,the variance is almost similar.</a:t>
          </a:r>
          <a:endParaRPr lang="en-US" sz="1800" dirty="0"/>
        </a:p>
      </dgm:t>
    </dgm:pt>
    <dgm:pt modelId="{660361AB-8F7E-43A5-88DB-AB52F6683F70}" type="parTrans" cxnId="{1D8A0409-CF65-44F8-A86A-8E1DD0674EFF}">
      <dgm:prSet/>
      <dgm:spPr/>
      <dgm:t>
        <a:bodyPr/>
        <a:lstStyle/>
        <a:p>
          <a:endParaRPr lang="en-US"/>
        </a:p>
      </dgm:t>
    </dgm:pt>
    <dgm:pt modelId="{E5FD5100-32F7-4F8C-B773-51DCF7934F8F}" type="sibTrans" cxnId="{1D8A0409-CF65-44F8-A86A-8E1DD0674EFF}">
      <dgm:prSet/>
      <dgm:spPr/>
      <dgm:t>
        <a:bodyPr/>
        <a:lstStyle/>
        <a:p>
          <a:endParaRPr lang="en-US"/>
        </a:p>
      </dgm:t>
    </dgm:pt>
    <dgm:pt modelId="{A315D2C3-FAA9-46BD-9B0E-6A865DF3A019}">
      <dgm:prSet phldrT="[Text]" custT="1"/>
      <dgm:spPr/>
      <dgm:t>
        <a:bodyPr/>
        <a:lstStyle/>
        <a:p>
          <a:pPr>
            <a:buFont typeface="+mj-lt"/>
            <a:buAutoNum type="arabicPeriod"/>
          </a:pPr>
          <a:r>
            <a:rPr lang="en-US" sz="1800" b="0" i="0" dirty="0"/>
            <a:t>However, we can see that the series is still trending upward. The mean is not zero.</a:t>
          </a:r>
          <a:endParaRPr lang="en-US" sz="1800" dirty="0"/>
        </a:p>
      </dgm:t>
    </dgm:pt>
    <dgm:pt modelId="{AADA3F7A-4DF0-4012-9191-C3247ED2D4C5}" type="parTrans" cxnId="{5DA24296-60D8-4B05-89FD-2D93C366DE0D}">
      <dgm:prSet/>
      <dgm:spPr/>
      <dgm:t>
        <a:bodyPr/>
        <a:lstStyle/>
        <a:p>
          <a:endParaRPr lang="en-US"/>
        </a:p>
      </dgm:t>
    </dgm:pt>
    <dgm:pt modelId="{EDB482FE-71DD-4F55-9741-71FBF2485589}" type="sibTrans" cxnId="{5DA24296-60D8-4B05-89FD-2D93C366DE0D}">
      <dgm:prSet/>
      <dgm:spPr/>
      <dgm:t>
        <a:bodyPr/>
        <a:lstStyle/>
        <a:p>
          <a:endParaRPr lang="en-US"/>
        </a:p>
      </dgm:t>
    </dgm:pt>
    <dgm:pt modelId="{A35D5098-F164-4D66-AEA2-DEE27F18E321}" type="pres">
      <dgm:prSet presAssocID="{FD3F031F-C158-46D8-A9D9-1923DB0B02D4}" presName="linear" presStyleCnt="0">
        <dgm:presLayoutVars>
          <dgm:animLvl val="lvl"/>
          <dgm:resizeHandles val="exact"/>
        </dgm:presLayoutVars>
      </dgm:prSet>
      <dgm:spPr/>
    </dgm:pt>
    <dgm:pt modelId="{79DA3EF8-2DD7-45FD-84A4-DE84BE907DE4}" type="pres">
      <dgm:prSet presAssocID="{73386B6A-C749-48C9-94CC-9E8C0DB2776D}" presName="parentText" presStyleLbl="node1" presStyleIdx="0" presStyleCnt="2">
        <dgm:presLayoutVars>
          <dgm:chMax val="0"/>
          <dgm:bulletEnabled val="1"/>
        </dgm:presLayoutVars>
      </dgm:prSet>
      <dgm:spPr/>
    </dgm:pt>
    <dgm:pt modelId="{97BB4A6E-CF70-46ED-9322-E2D7C568B0DC}" type="pres">
      <dgm:prSet presAssocID="{E5FD5100-32F7-4F8C-B773-51DCF7934F8F}" presName="spacer" presStyleCnt="0"/>
      <dgm:spPr/>
    </dgm:pt>
    <dgm:pt modelId="{FCFB8E8C-D3FF-4386-91CF-7187456F3AFB}" type="pres">
      <dgm:prSet presAssocID="{A315D2C3-FAA9-46BD-9B0E-6A865DF3A019}" presName="parentText" presStyleLbl="node1" presStyleIdx="1" presStyleCnt="2">
        <dgm:presLayoutVars>
          <dgm:chMax val="0"/>
          <dgm:bulletEnabled val="1"/>
        </dgm:presLayoutVars>
      </dgm:prSet>
      <dgm:spPr/>
    </dgm:pt>
  </dgm:ptLst>
  <dgm:cxnLst>
    <dgm:cxn modelId="{1D8A0409-CF65-44F8-A86A-8E1DD0674EFF}" srcId="{FD3F031F-C158-46D8-A9D9-1923DB0B02D4}" destId="{73386B6A-C749-48C9-94CC-9E8C0DB2776D}" srcOrd="0" destOrd="0" parTransId="{660361AB-8F7E-43A5-88DB-AB52F6683F70}" sibTransId="{E5FD5100-32F7-4F8C-B773-51DCF7934F8F}"/>
    <dgm:cxn modelId="{5DA24296-60D8-4B05-89FD-2D93C366DE0D}" srcId="{FD3F031F-C158-46D8-A9D9-1923DB0B02D4}" destId="{A315D2C3-FAA9-46BD-9B0E-6A865DF3A019}" srcOrd="1" destOrd="0" parTransId="{AADA3F7A-4DF0-4012-9191-C3247ED2D4C5}" sibTransId="{EDB482FE-71DD-4F55-9741-71FBF2485589}"/>
    <dgm:cxn modelId="{D7BBC29A-A947-4EB2-A585-97308F7A273F}" type="presOf" srcId="{FD3F031F-C158-46D8-A9D9-1923DB0B02D4}" destId="{A35D5098-F164-4D66-AEA2-DEE27F18E321}" srcOrd="0" destOrd="0" presId="urn:microsoft.com/office/officeart/2005/8/layout/vList2"/>
    <dgm:cxn modelId="{36058FA3-AB8B-4888-AB0D-5AF6E4DF053F}" type="presOf" srcId="{A315D2C3-FAA9-46BD-9B0E-6A865DF3A019}" destId="{FCFB8E8C-D3FF-4386-91CF-7187456F3AFB}" srcOrd="0" destOrd="0" presId="urn:microsoft.com/office/officeart/2005/8/layout/vList2"/>
    <dgm:cxn modelId="{E86D0BA5-C0A5-4D5E-88DB-A22E1700332C}" type="presOf" srcId="{73386B6A-C749-48C9-94CC-9E8C0DB2776D}" destId="{79DA3EF8-2DD7-45FD-84A4-DE84BE907DE4}" srcOrd="0" destOrd="0" presId="urn:microsoft.com/office/officeart/2005/8/layout/vList2"/>
    <dgm:cxn modelId="{CB496303-8C10-43BF-B2A1-89D0F2A11F32}" type="presParOf" srcId="{A35D5098-F164-4D66-AEA2-DEE27F18E321}" destId="{79DA3EF8-2DD7-45FD-84A4-DE84BE907DE4}" srcOrd="0" destOrd="0" presId="urn:microsoft.com/office/officeart/2005/8/layout/vList2"/>
    <dgm:cxn modelId="{708A46ED-07FC-4F90-9573-24F5221CDF4D}" type="presParOf" srcId="{A35D5098-F164-4D66-AEA2-DEE27F18E321}" destId="{97BB4A6E-CF70-46ED-9322-E2D7C568B0DC}" srcOrd="1" destOrd="0" presId="urn:microsoft.com/office/officeart/2005/8/layout/vList2"/>
    <dgm:cxn modelId="{9BB45214-0928-4BD8-A780-E349293898D7}" type="presParOf" srcId="{A35D5098-F164-4D66-AEA2-DEE27F18E321}" destId="{FCFB8E8C-D3FF-4386-91CF-7187456F3AFB}"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D5BF19-2E60-493B-8A42-E7CF45C1992B}"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7E0A6C2-3373-4CFD-9A2C-A9CF48689FFB}">
      <dgm:prSet phldrT="[Text]" custT="1"/>
      <dgm:spPr/>
      <dgm:t>
        <a:bodyPr/>
        <a:lstStyle/>
        <a:p>
          <a:r>
            <a:rPr lang="en-US" sz="1800" dirty="0">
              <a:latin typeface="Arial" panose="020B0604020202020204" pitchFamily="34" charset="0"/>
              <a:cs typeface="Arial" panose="020B0604020202020204" pitchFamily="34" charset="0"/>
            </a:rPr>
            <a:t>1</a:t>
          </a:r>
        </a:p>
      </dgm:t>
    </dgm:pt>
    <dgm:pt modelId="{4A4723C2-A1A3-45DD-99D5-989D2E9F56C3}" type="parTrans" cxnId="{3C036023-D760-4B94-A860-065B4A78E4BE}">
      <dgm:prSet/>
      <dgm:spPr/>
      <dgm:t>
        <a:bodyPr/>
        <a:lstStyle/>
        <a:p>
          <a:endParaRPr lang="en-US"/>
        </a:p>
      </dgm:t>
    </dgm:pt>
    <dgm:pt modelId="{8A9876AB-8805-4CC3-842E-464EAE55618A}" type="sibTrans" cxnId="{3C036023-D760-4B94-A860-065B4A78E4BE}">
      <dgm:prSet/>
      <dgm:spPr/>
      <dgm:t>
        <a:bodyPr/>
        <a:lstStyle/>
        <a:p>
          <a:endParaRPr lang="en-US"/>
        </a:p>
      </dgm:t>
    </dgm:pt>
    <dgm:pt modelId="{DC84296D-C2DC-4FF6-BB75-292AA835554F}">
      <dgm:prSet phldrT="[Text]" custT="1"/>
      <dgm:spPr/>
      <dgm:t>
        <a:bodyPr/>
        <a:lstStyle/>
        <a:p>
          <a:r>
            <a:rPr lang="en-US" sz="1800" b="0" i="0" dirty="0">
              <a:latin typeface="Arial" panose="020B0604020202020204" pitchFamily="34" charset="0"/>
              <a:cs typeface="Arial" panose="020B0604020202020204" pitchFamily="34" charset="0"/>
            </a:rPr>
            <a:t>Crude oil price movements are influenced by a variety of factors. This dataset was retrieved from the U.S. Energy Information Administration.</a:t>
          </a:r>
          <a:endParaRPr lang="en-US" sz="1800" dirty="0">
            <a:latin typeface="Arial" panose="020B0604020202020204" pitchFamily="34" charset="0"/>
            <a:cs typeface="Arial" panose="020B0604020202020204" pitchFamily="34" charset="0"/>
          </a:endParaRPr>
        </a:p>
      </dgm:t>
    </dgm:pt>
    <dgm:pt modelId="{6EF7FE92-6B15-4BAA-9CEF-9B6BD039919C}" type="parTrans" cxnId="{320D91C9-26C7-4EF6-9720-C77CE5E9CA89}">
      <dgm:prSet/>
      <dgm:spPr/>
      <dgm:t>
        <a:bodyPr/>
        <a:lstStyle/>
        <a:p>
          <a:endParaRPr lang="en-US"/>
        </a:p>
      </dgm:t>
    </dgm:pt>
    <dgm:pt modelId="{2462EE6F-8DEC-4AEB-9ED7-49D84BECFAF5}" type="sibTrans" cxnId="{320D91C9-26C7-4EF6-9720-C77CE5E9CA89}">
      <dgm:prSet/>
      <dgm:spPr/>
      <dgm:t>
        <a:bodyPr/>
        <a:lstStyle/>
        <a:p>
          <a:endParaRPr lang="en-US"/>
        </a:p>
      </dgm:t>
    </dgm:pt>
    <dgm:pt modelId="{02F81298-6403-42B2-98B7-4E3284E05415}">
      <dgm:prSet phldrT="[Text]" custT="1"/>
      <dgm:spPr/>
      <dgm:t>
        <a:bodyPr/>
        <a:lstStyle/>
        <a:p>
          <a:r>
            <a:rPr lang="en-US" sz="1800" dirty="0">
              <a:latin typeface="Arial" panose="020B0604020202020204" pitchFamily="34" charset="0"/>
              <a:cs typeface="Arial" panose="020B0604020202020204" pitchFamily="34" charset="0"/>
            </a:rPr>
            <a:t>2</a:t>
          </a:r>
        </a:p>
      </dgm:t>
    </dgm:pt>
    <dgm:pt modelId="{605BD1E9-A020-453C-BB7F-2E9D946F2B55}" type="parTrans" cxnId="{294EA8B4-B815-453B-96B1-A2FE471CC87C}">
      <dgm:prSet/>
      <dgm:spPr/>
      <dgm:t>
        <a:bodyPr/>
        <a:lstStyle/>
        <a:p>
          <a:endParaRPr lang="en-US"/>
        </a:p>
      </dgm:t>
    </dgm:pt>
    <dgm:pt modelId="{AABC0690-0288-47A8-AC0A-4E628CA84FF0}" type="sibTrans" cxnId="{294EA8B4-B815-453B-96B1-A2FE471CC87C}">
      <dgm:prSet/>
      <dgm:spPr/>
      <dgm:t>
        <a:bodyPr/>
        <a:lstStyle/>
        <a:p>
          <a:endParaRPr lang="en-US"/>
        </a:p>
      </dgm:t>
    </dgm:pt>
    <dgm:pt modelId="{FC6EE645-6E0B-4749-960F-7F67830EC112}">
      <dgm:prSet phldrT="[Text]" custT="1"/>
      <dgm:spPr/>
      <dgm:t>
        <a:bodyPr/>
        <a:lstStyle/>
        <a:p>
          <a:r>
            <a:rPr lang="en-US" sz="1800" b="0" i="0" dirty="0">
              <a:latin typeface="Arial" panose="020B0604020202020204" pitchFamily="34" charset="0"/>
              <a:cs typeface="Arial" panose="020B0604020202020204" pitchFamily="34" charset="0"/>
            </a:rPr>
            <a:t>The aim of this dataset and work is to predict future crude oil prices based on the historical data available in the dataset.</a:t>
          </a:r>
          <a:endParaRPr lang="en-US" sz="1800" dirty="0">
            <a:latin typeface="Arial" panose="020B0604020202020204" pitchFamily="34" charset="0"/>
            <a:cs typeface="Arial" panose="020B0604020202020204" pitchFamily="34" charset="0"/>
          </a:endParaRPr>
        </a:p>
      </dgm:t>
    </dgm:pt>
    <dgm:pt modelId="{FB845BC3-3D30-4547-9300-E35CC7A0D86E}" type="parTrans" cxnId="{0C52E48F-5585-4588-BE66-9D7D51581A52}">
      <dgm:prSet/>
      <dgm:spPr/>
      <dgm:t>
        <a:bodyPr/>
        <a:lstStyle/>
        <a:p>
          <a:endParaRPr lang="en-US"/>
        </a:p>
      </dgm:t>
    </dgm:pt>
    <dgm:pt modelId="{C4B9815C-8BE7-49E8-A6A6-8BA44B8E890C}" type="sibTrans" cxnId="{0C52E48F-5585-4588-BE66-9D7D51581A52}">
      <dgm:prSet/>
      <dgm:spPr/>
      <dgm:t>
        <a:bodyPr/>
        <a:lstStyle/>
        <a:p>
          <a:endParaRPr lang="en-US"/>
        </a:p>
      </dgm:t>
    </dgm:pt>
    <dgm:pt modelId="{A3F3A953-F617-46D1-BC0A-2CA3AF4223DA}">
      <dgm:prSet phldrT="[Text]" custT="1"/>
      <dgm:spPr/>
      <dgm:t>
        <a:bodyPr/>
        <a:lstStyle/>
        <a:p>
          <a:r>
            <a:rPr lang="en-US" sz="1800" b="0" i="0" dirty="0">
              <a:latin typeface="Arial" panose="020B0604020202020204" pitchFamily="34" charset="0"/>
              <a:cs typeface="Arial" panose="020B0604020202020204" pitchFamily="34" charset="0"/>
            </a:rPr>
            <a:t>The data contains daily Brent oil prices from the 29th of January 1998 until the 29th of January 2023.</a:t>
          </a:r>
          <a:endParaRPr lang="en-US" sz="1800" dirty="0">
            <a:latin typeface="Arial" panose="020B0604020202020204" pitchFamily="34" charset="0"/>
            <a:cs typeface="Arial" panose="020B0604020202020204" pitchFamily="34" charset="0"/>
          </a:endParaRPr>
        </a:p>
      </dgm:t>
    </dgm:pt>
    <dgm:pt modelId="{7FA7729B-474F-45DA-8869-5A0B3D9694B5}" type="parTrans" cxnId="{92D20AAA-6FA3-450E-AB15-1D88FD070F34}">
      <dgm:prSet/>
      <dgm:spPr/>
      <dgm:t>
        <a:bodyPr/>
        <a:lstStyle/>
        <a:p>
          <a:endParaRPr lang="en-US"/>
        </a:p>
      </dgm:t>
    </dgm:pt>
    <dgm:pt modelId="{D24C3EA0-07AA-4D72-9920-0FE8AAC30CBD}" type="sibTrans" cxnId="{92D20AAA-6FA3-450E-AB15-1D88FD070F34}">
      <dgm:prSet/>
      <dgm:spPr/>
      <dgm:t>
        <a:bodyPr/>
        <a:lstStyle/>
        <a:p>
          <a:endParaRPr lang="en-US"/>
        </a:p>
      </dgm:t>
    </dgm:pt>
    <dgm:pt modelId="{1219D483-58B4-4C5A-B983-DEA4844C6A07}">
      <dgm:prSet phldrT="[Text]" custT="1"/>
      <dgm:spPr/>
      <dgm:t>
        <a:bodyPr/>
        <a:lstStyle/>
        <a:p>
          <a:r>
            <a:rPr lang="en-US" sz="1800" dirty="0">
              <a:latin typeface="Arial" panose="020B0604020202020204" pitchFamily="34" charset="0"/>
              <a:cs typeface="Arial" panose="020B0604020202020204" pitchFamily="34" charset="0"/>
            </a:rPr>
            <a:t>3</a:t>
          </a:r>
        </a:p>
      </dgm:t>
    </dgm:pt>
    <dgm:pt modelId="{F4ADF5E7-9214-4582-8B01-BC1D19C49E18}" type="parTrans" cxnId="{D110C4EC-AB23-49B1-ABBC-C83FA803C8DB}">
      <dgm:prSet/>
      <dgm:spPr/>
      <dgm:t>
        <a:bodyPr/>
        <a:lstStyle/>
        <a:p>
          <a:endParaRPr lang="en-US"/>
        </a:p>
      </dgm:t>
    </dgm:pt>
    <dgm:pt modelId="{6929FBFE-3ECF-49D3-A30A-6C71BFBEEFA9}" type="sibTrans" cxnId="{D110C4EC-AB23-49B1-ABBC-C83FA803C8DB}">
      <dgm:prSet/>
      <dgm:spPr/>
      <dgm:t>
        <a:bodyPr/>
        <a:lstStyle/>
        <a:p>
          <a:endParaRPr lang="en-US"/>
        </a:p>
      </dgm:t>
    </dgm:pt>
    <dgm:pt modelId="{7D36E997-BE97-4AF7-B827-C20028235A6E}" type="pres">
      <dgm:prSet presAssocID="{CDD5BF19-2E60-493B-8A42-E7CF45C1992B}" presName="Name0" presStyleCnt="0">
        <dgm:presLayoutVars>
          <dgm:dir/>
          <dgm:animLvl val="lvl"/>
          <dgm:resizeHandles val="exact"/>
        </dgm:presLayoutVars>
      </dgm:prSet>
      <dgm:spPr/>
    </dgm:pt>
    <dgm:pt modelId="{371219C9-520E-41CD-AF55-2D9BC4170B2A}" type="pres">
      <dgm:prSet presAssocID="{E7E0A6C2-3373-4CFD-9A2C-A9CF48689FFB}" presName="linNode" presStyleCnt="0"/>
      <dgm:spPr/>
    </dgm:pt>
    <dgm:pt modelId="{63C0EB5F-A288-4777-BB86-630CC41BE1A4}" type="pres">
      <dgm:prSet presAssocID="{E7E0A6C2-3373-4CFD-9A2C-A9CF48689FFB}" presName="parTx" presStyleLbl="revTx" presStyleIdx="0" presStyleCnt="3">
        <dgm:presLayoutVars>
          <dgm:chMax val="1"/>
          <dgm:bulletEnabled val="1"/>
        </dgm:presLayoutVars>
      </dgm:prSet>
      <dgm:spPr/>
    </dgm:pt>
    <dgm:pt modelId="{D5C3E6D0-FEF4-440B-A95D-D07D25A04A25}" type="pres">
      <dgm:prSet presAssocID="{E7E0A6C2-3373-4CFD-9A2C-A9CF48689FFB}" presName="bracket" presStyleLbl="parChTrans1D1" presStyleIdx="0" presStyleCnt="3"/>
      <dgm:spPr/>
    </dgm:pt>
    <dgm:pt modelId="{6D7A5077-8A8F-4DFE-B82F-90D95CB515D1}" type="pres">
      <dgm:prSet presAssocID="{E7E0A6C2-3373-4CFD-9A2C-A9CF48689FFB}" presName="spH" presStyleCnt="0"/>
      <dgm:spPr/>
    </dgm:pt>
    <dgm:pt modelId="{B04BB9CF-0A04-46B7-BD05-12F7E00FA7C9}" type="pres">
      <dgm:prSet presAssocID="{E7E0A6C2-3373-4CFD-9A2C-A9CF48689FFB}" presName="desTx" presStyleLbl="node1" presStyleIdx="0" presStyleCnt="3">
        <dgm:presLayoutVars>
          <dgm:bulletEnabled val="1"/>
        </dgm:presLayoutVars>
      </dgm:prSet>
      <dgm:spPr/>
    </dgm:pt>
    <dgm:pt modelId="{AEEAEDBA-FE95-42C9-A514-5281E29C7139}" type="pres">
      <dgm:prSet presAssocID="{8A9876AB-8805-4CC3-842E-464EAE55618A}" presName="spV" presStyleCnt="0"/>
      <dgm:spPr/>
    </dgm:pt>
    <dgm:pt modelId="{669EC064-CB7C-4D92-82E5-74618D32B91B}" type="pres">
      <dgm:prSet presAssocID="{02F81298-6403-42B2-98B7-4E3284E05415}" presName="linNode" presStyleCnt="0"/>
      <dgm:spPr/>
    </dgm:pt>
    <dgm:pt modelId="{C77E07CD-E453-4190-AF64-FEA2EE7AF9F6}" type="pres">
      <dgm:prSet presAssocID="{02F81298-6403-42B2-98B7-4E3284E05415}" presName="parTx" presStyleLbl="revTx" presStyleIdx="1" presStyleCnt="3">
        <dgm:presLayoutVars>
          <dgm:chMax val="1"/>
          <dgm:bulletEnabled val="1"/>
        </dgm:presLayoutVars>
      </dgm:prSet>
      <dgm:spPr/>
    </dgm:pt>
    <dgm:pt modelId="{7C9F82D1-E8FC-4E7D-8651-84C93E197A6D}" type="pres">
      <dgm:prSet presAssocID="{02F81298-6403-42B2-98B7-4E3284E05415}" presName="bracket" presStyleLbl="parChTrans1D1" presStyleIdx="1" presStyleCnt="3"/>
      <dgm:spPr/>
    </dgm:pt>
    <dgm:pt modelId="{0A6AA279-959C-4DCD-A1E8-E06109A71C4A}" type="pres">
      <dgm:prSet presAssocID="{02F81298-6403-42B2-98B7-4E3284E05415}" presName="spH" presStyleCnt="0"/>
      <dgm:spPr/>
    </dgm:pt>
    <dgm:pt modelId="{1611ABB4-FF97-445F-B49E-024DABD0BD05}" type="pres">
      <dgm:prSet presAssocID="{02F81298-6403-42B2-98B7-4E3284E05415}" presName="desTx" presStyleLbl="node1" presStyleIdx="1" presStyleCnt="3">
        <dgm:presLayoutVars>
          <dgm:bulletEnabled val="1"/>
        </dgm:presLayoutVars>
      </dgm:prSet>
      <dgm:spPr/>
    </dgm:pt>
    <dgm:pt modelId="{4E52DE91-9676-458E-9D27-533F936CE5E3}" type="pres">
      <dgm:prSet presAssocID="{AABC0690-0288-47A8-AC0A-4E628CA84FF0}" presName="spV" presStyleCnt="0"/>
      <dgm:spPr/>
    </dgm:pt>
    <dgm:pt modelId="{A5D38067-4461-461F-A12D-172FB2A2FE3B}" type="pres">
      <dgm:prSet presAssocID="{1219D483-58B4-4C5A-B983-DEA4844C6A07}" presName="linNode" presStyleCnt="0"/>
      <dgm:spPr/>
    </dgm:pt>
    <dgm:pt modelId="{E9E7DDFC-62FC-4B95-866F-CAFC64FC3BCB}" type="pres">
      <dgm:prSet presAssocID="{1219D483-58B4-4C5A-B983-DEA4844C6A07}" presName="parTx" presStyleLbl="revTx" presStyleIdx="2" presStyleCnt="3">
        <dgm:presLayoutVars>
          <dgm:chMax val="1"/>
          <dgm:bulletEnabled val="1"/>
        </dgm:presLayoutVars>
      </dgm:prSet>
      <dgm:spPr/>
    </dgm:pt>
    <dgm:pt modelId="{29D27A00-A042-4169-B576-FD416C8C676C}" type="pres">
      <dgm:prSet presAssocID="{1219D483-58B4-4C5A-B983-DEA4844C6A07}" presName="bracket" presStyleLbl="parChTrans1D1" presStyleIdx="2" presStyleCnt="3"/>
      <dgm:spPr/>
    </dgm:pt>
    <dgm:pt modelId="{07E0169C-AC93-4D54-AF27-E3FF94B4C002}" type="pres">
      <dgm:prSet presAssocID="{1219D483-58B4-4C5A-B983-DEA4844C6A07}" presName="spH" presStyleCnt="0"/>
      <dgm:spPr/>
    </dgm:pt>
    <dgm:pt modelId="{DAC77DD7-5683-4794-B3B5-DB21E453EE9F}" type="pres">
      <dgm:prSet presAssocID="{1219D483-58B4-4C5A-B983-DEA4844C6A07}" presName="desTx" presStyleLbl="node1" presStyleIdx="2" presStyleCnt="3">
        <dgm:presLayoutVars>
          <dgm:bulletEnabled val="1"/>
        </dgm:presLayoutVars>
      </dgm:prSet>
      <dgm:spPr/>
    </dgm:pt>
  </dgm:ptLst>
  <dgm:cxnLst>
    <dgm:cxn modelId="{05D57E02-D67C-4F7D-82CA-E02B3884D487}" type="presOf" srcId="{FC6EE645-6E0B-4749-960F-7F67830EC112}" destId="{1611ABB4-FF97-445F-B49E-024DABD0BD05}" srcOrd="0" destOrd="0" presId="urn:diagrams.loki3.com/BracketList"/>
    <dgm:cxn modelId="{3C036023-D760-4B94-A860-065B4A78E4BE}" srcId="{CDD5BF19-2E60-493B-8A42-E7CF45C1992B}" destId="{E7E0A6C2-3373-4CFD-9A2C-A9CF48689FFB}" srcOrd="0" destOrd="0" parTransId="{4A4723C2-A1A3-45DD-99D5-989D2E9F56C3}" sibTransId="{8A9876AB-8805-4CC3-842E-464EAE55618A}"/>
    <dgm:cxn modelId="{73335047-6760-4A86-8881-239E9EDC6188}" type="presOf" srcId="{A3F3A953-F617-46D1-BC0A-2CA3AF4223DA}" destId="{DAC77DD7-5683-4794-B3B5-DB21E453EE9F}" srcOrd="0" destOrd="0" presId="urn:diagrams.loki3.com/BracketList"/>
    <dgm:cxn modelId="{0C52E48F-5585-4588-BE66-9D7D51581A52}" srcId="{02F81298-6403-42B2-98B7-4E3284E05415}" destId="{FC6EE645-6E0B-4749-960F-7F67830EC112}" srcOrd="0" destOrd="0" parTransId="{FB845BC3-3D30-4547-9300-E35CC7A0D86E}" sibTransId="{C4B9815C-8BE7-49E8-A6A6-8BA44B8E890C}"/>
    <dgm:cxn modelId="{C7058499-D341-4C45-A3BD-78513B88589E}" type="presOf" srcId="{1219D483-58B4-4C5A-B983-DEA4844C6A07}" destId="{E9E7DDFC-62FC-4B95-866F-CAFC64FC3BCB}" srcOrd="0" destOrd="0" presId="urn:diagrams.loki3.com/BracketList"/>
    <dgm:cxn modelId="{92D20AAA-6FA3-450E-AB15-1D88FD070F34}" srcId="{1219D483-58B4-4C5A-B983-DEA4844C6A07}" destId="{A3F3A953-F617-46D1-BC0A-2CA3AF4223DA}" srcOrd="0" destOrd="0" parTransId="{7FA7729B-474F-45DA-8869-5A0B3D9694B5}" sibTransId="{D24C3EA0-07AA-4D72-9920-0FE8AAC30CBD}"/>
    <dgm:cxn modelId="{294EA8B4-B815-453B-96B1-A2FE471CC87C}" srcId="{CDD5BF19-2E60-493B-8A42-E7CF45C1992B}" destId="{02F81298-6403-42B2-98B7-4E3284E05415}" srcOrd="1" destOrd="0" parTransId="{605BD1E9-A020-453C-BB7F-2E9D946F2B55}" sibTransId="{AABC0690-0288-47A8-AC0A-4E628CA84FF0}"/>
    <dgm:cxn modelId="{320D91C9-26C7-4EF6-9720-C77CE5E9CA89}" srcId="{E7E0A6C2-3373-4CFD-9A2C-A9CF48689FFB}" destId="{DC84296D-C2DC-4FF6-BB75-292AA835554F}" srcOrd="0" destOrd="0" parTransId="{6EF7FE92-6B15-4BAA-9CEF-9B6BD039919C}" sibTransId="{2462EE6F-8DEC-4AEB-9ED7-49D84BECFAF5}"/>
    <dgm:cxn modelId="{C4CBCAE2-AE9D-4232-BB4E-454D97522715}" type="presOf" srcId="{02F81298-6403-42B2-98B7-4E3284E05415}" destId="{C77E07CD-E453-4190-AF64-FEA2EE7AF9F6}" srcOrd="0" destOrd="0" presId="urn:diagrams.loki3.com/BracketList"/>
    <dgm:cxn modelId="{879429EB-F293-411A-9BD1-CC55819985CD}" type="presOf" srcId="{E7E0A6C2-3373-4CFD-9A2C-A9CF48689FFB}" destId="{63C0EB5F-A288-4777-BB86-630CC41BE1A4}" srcOrd="0" destOrd="0" presId="urn:diagrams.loki3.com/BracketList"/>
    <dgm:cxn modelId="{D110C4EC-AB23-49B1-ABBC-C83FA803C8DB}" srcId="{CDD5BF19-2E60-493B-8A42-E7CF45C1992B}" destId="{1219D483-58B4-4C5A-B983-DEA4844C6A07}" srcOrd="2" destOrd="0" parTransId="{F4ADF5E7-9214-4582-8B01-BC1D19C49E18}" sibTransId="{6929FBFE-3ECF-49D3-A30A-6C71BFBEEFA9}"/>
    <dgm:cxn modelId="{BF3508F7-F7EE-4461-BABB-3C9F4197A729}" type="presOf" srcId="{CDD5BF19-2E60-493B-8A42-E7CF45C1992B}" destId="{7D36E997-BE97-4AF7-B827-C20028235A6E}" srcOrd="0" destOrd="0" presId="urn:diagrams.loki3.com/BracketList"/>
    <dgm:cxn modelId="{162096FF-1517-4CD2-B203-535C589BC5ED}" type="presOf" srcId="{DC84296D-C2DC-4FF6-BB75-292AA835554F}" destId="{B04BB9CF-0A04-46B7-BD05-12F7E00FA7C9}" srcOrd="0" destOrd="0" presId="urn:diagrams.loki3.com/BracketList"/>
    <dgm:cxn modelId="{A0F1B407-15F2-4284-A3EB-BA3E82D057F4}" type="presParOf" srcId="{7D36E997-BE97-4AF7-B827-C20028235A6E}" destId="{371219C9-520E-41CD-AF55-2D9BC4170B2A}" srcOrd="0" destOrd="0" presId="urn:diagrams.loki3.com/BracketList"/>
    <dgm:cxn modelId="{3AA2B2D1-8462-4A81-8090-F95DB8974165}" type="presParOf" srcId="{371219C9-520E-41CD-AF55-2D9BC4170B2A}" destId="{63C0EB5F-A288-4777-BB86-630CC41BE1A4}" srcOrd="0" destOrd="0" presId="urn:diagrams.loki3.com/BracketList"/>
    <dgm:cxn modelId="{50F35290-F4D6-42A1-A16C-F04D78073824}" type="presParOf" srcId="{371219C9-520E-41CD-AF55-2D9BC4170B2A}" destId="{D5C3E6D0-FEF4-440B-A95D-D07D25A04A25}" srcOrd="1" destOrd="0" presId="urn:diagrams.loki3.com/BracketList"/>
    <dgm:cxn modelId="{2BD3803D-B670-4839-9EF4-E92D75707428}" type="presParOf" srcId="{371219C9-520E-41CD-AF55-2D9BC4170B2A}" destId="{6D7A5077-8A8F-4DFE-B82F-90D95CB515D1}" srcOrd="2" destOrd="0" presId="urn:diagrams.loki3.com/BracketList"/>
    <dgm:cxn modelId="{09365077-8D42-421B-88ED-8E8870891F96}" type="presParOf" srcId="{371219C9-520E-41CD-AF55-2D9BC4170B2A}" destId="{B04BB9CF-0A04-46B7-BD05-12F7E00FA7C9}" srcOrd="3" destOrd="0" presId="urn:diagrams.loki3.com/BracketList"/>
    <dgm:cxn modelId="{883C3823-9A5F-469F-B547-FC5DE0D66895}" type="presParOf" srcId="{7D36E997-BE97-4AF7-B827-C20028235A6E}" destId="{AEEAEDBA-FE95-42C9-A514-5281E29C7139}" srcOrd="1" destOrd="0" presId="urn:diagrams.loki3.com/BracketList"/>
    <dgm:cxn modelId="{E8B3E17C-C75E-417F-97E6-052BB87A4AE1}" type="presParOf" srcId="{7D36E997-BE97-4AF7-B827-C20028235A6E}" destId="{669EC064-CB7C-4D92-82E5-74618D32B91B}" srcOrd="2" destOrd="0" presId="urn:diagrams.loki3.com/BracketList"/>
    <dgm:cxn modelId="{17B34C11-05B5-401D-B06D-9751601F04BE}" type="presParOf" srcId="{669EC064-CB7C-4D92-82E5-74618D32B91B}" destId="{C77E07CD-E453-4190-AF64-FEA2EE7AF9F6}" srcOrd="0" destOrd="0" presId="urn:diagrams.loki3.com/BracketList"/>
    <dgm:cxn modelId="{E87FE0E9-B44D-4ACD-815C-6C53641929D0}" type="presParOf" srcId="{669EC064-CB7C-4D92-82E5-74618D32B91B}" destId="{7C9F82D1-E8FC-4E7D-8651-84C93E197A6D}" srcOrd="1" destOrd="0" presId="urn:diagrams.loki3.com/BracketList"/>
    <dgm:cxn modelId="{E587F08A-F207-49F1-95A3-0C54F6C77B55}" type="presParOf" srcId="{669EC064-CB7C-4D92-82E5-74618D32B91B}" destId="{0A6AA279-959C-4DCD-A1E8-E06109A71C4A}" srcOrd="2" destOrd="0" presId="urn:diagrams.loki3.com/BracketList"/>
    <dgm:cxn modelId="{5689D0B8-5863-484A-B94F-90D6F57BC540}" type="presParOf" srcId="{669EC064-CB7C-4D92-82E5-74618D32B91B}" destId="{1611ABB4-FF97-445F-B49E-024DABD0BD05}" srcOrd="3" destOrd="0" presId="urn:diagrams.loki3.com/BracketList"/>
    <dgm:cxn modelId="{6ACFE0CB-CCB0-48B5-B3F4-384D1E349A87}" type="presParOf" srcId="{7D36E997-BE97-4AF7-B827-C20028235A6E}" destId="{4E52DE91-9676-458E-9D27-533F936CE5E3}" srcOrd="3" destOrd="0" presId="urn:diagrams.loki3.com/BracketList"/>
    <dgm:cxn modelId="{2C9EE4DE-E44F-412D-818F-FFDCA5917ED4}" type="presParOf" srcId="{7D36E997-BE97-4AF7-B827-C20028235A6E}" destId="{A5D38067-4461-461F-A12D-172FB2A2FE3B}" srcOrd="4" destOrd="0" presId="urn:diagrams.loki3.com/BracketList"/>
    <dgm:cxn modelId="{FDDEF694-939F-4152-924B-89ECFEB701A6}" type="presParOf" srcId="{A5D38067-4461-461F-A12D-172FB2A2FE3B}" destId="{E9E7DDFC-62FC-4B95-866F-CAFC64FC3BCB}" srcOrd="0" destOrd="0" presId="urn:diagrams.loki3.com/BracketList"/>
    <dgm:cxn modelId="{A9B39344-1D5A-4F34-97AF-58B7F53CE739}" type="presParOf" srcId="{A5D38067-4461-461F-A12D-172FB2A2FE3B}" destId="{29D27A00-A042-4169-B576-FD416C8C676C}" srcOrd="1" destOrd="0" presId="urn:diagrams.loki3.com/BracketList"/>
    <dgm:cxn modelId="{27DD7D47-26A0-4E18-B8ED-5E5719E13AEF}" type="presParOf" srcId="{A5D38067-4461-461F-A12D-172FB2A2FE3B}" destId="{07E0169C-AC93-4D54-AF27-E3FF94B4C002}" srcOrd="2" destOrd="0" presId="urn:diagrams.loki3.com/BracketList"/>
    <dgm:cxn modelId="{578CDAB9-B97E-49ED-805D-714253B2A2A2}" type="presParOf" srcId="{A5D38067-4461-461F-A12D-172FB2A2FE3B}" destId="{DAC77DD7-5683-4794-B3B5-DB21E453EE9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D3F031F-C158-46D8-A9D9-1923DB0B02D4}"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73386B6A-C749-48C9-94CC-9E8C0DB2776D}">
      <dgm:prSet phldrT="[Text]" custT="1"/>
      <dgm:spPr/>
      <dgm:t>
        <a:bodyPr/>
        <a:lstStyle/>
        <a:p>
          <a:pPr>
            <a:buFont typeface="+mj-lt"/>
            <a:buAutoNum type="arabicPeriod"/>
          </a:pPr>
          <a:r>
            <a:rPr lang="en-US" sz="1800" b="0" i="0" dirty="0"/>
            <a:t>* We can see that there is no trend (upward or downward) after differencing on the Box Cox transformation.</a:t>
          </a:r>
        </a:p>
        <a:p>
          <a:pPr>
            <a:buFont typeface="+mj-lt"/>
            <a:buAutoNum type="arabicPeriod"/>
          </a:pPr>
          <a:r>
            <a:rPr lang="en-US" sz="1800" b="0" i="0" dirty="0"/>
            <a:t>* It is a horizontal trend</a:t>
          </a:r>
        </a:p>
        <a:p>
          <a:pPr>
            <a:buFont typeface="+mj-lt"/>
            <a:buAutoNum type="arabicPeriod"/>
          </a:pPr>
          <a:r>
            <a:rPr lang="en-US" sz="1800" b="0" i="0" dirty="0"/>
            <a:t>* The mean is zero.</a:t>
          </a:r>
        </a:p>
        <a:p>
          <a:pPr>
            <a:buFont typeface="+mj-lt"/>
            <a:buAutoNum type="arabicPeriod"/>
          </a:pPr>
          <a:r>
            <a:rPr lang="en-US" sz="1800" b="0" i="0" dirty="0"/>
            <a:t>* The variance is almost constant</a:t>
          </a:r>
        </a:p>
      </dgm:t>
    </dgm:pt>
    <dgm:pt modelId="{660361AB-8F7E-43A5-88DB-AB52F6683F70}" type="parTrans" cxnId="{1D8A0409-CF65-44F8-A86A-8E1DD0674EFF}">
      <dgm:prSet/>
      <dgm:spPr/>
      <dgm:t>
        <a:bodyPr/>
        <a:lstStyle/>
        <a:p>
          <a:endParaRPr lang="en-US"/>
        </a:p>
      </dgm:t>
    </dgm:pt>
    <dgm:pt modelId="{E5FD5100-32F7-4F8C-B773-51DCF7934F8F}" type="sibTrans" cxnId="{1D8A0409-CF65-44F8-A86A-8E1DD0674EFF}">
      <dgm:prSet/>
      <dgm:spPr/>
      <dgm:t>
        <a:bodyPr/>
        <a:lstStyle/>
        <a:p>
          <a:endParaRPr lang="en-US"/>
        </a:p>
      </dgm:t>
    </dgm:pt>
    <dgm:pt modelId="{A35D5098-F164-4D66-AEA2-DEE27F18E321}" type="pres">
      <dgm:prSet presAssocID="{FD3F031F-C158-46D8-A9D9-1923DB0B02D4}" presName="linear" presStyleCnt="0">
        <dgm:presLayoutVars>
          <dgm:animLvl val="lvl"/>
          <dgm:resizeHandles val="exact"/>
        </dgm:presLayoutVars>
      </dgm:prSet>
      <dgm:spPr/>
    </dgm:pt>
    <dgm:pt modelId="{79DA3EF8-2DD7-45FD-84A4-DE84BE907DE4}" type="pres">
      <dgm:prSet presAssocID="{73386B6A-C749-48C9-94CC-9E8C0DB2776D}" presName="parentText" presStyleLbl="node1" presStyleIdx="0" presStyleCnt="1" custLinFactNeighborX="-13756" custLinFactNeighborY="3108">
        <dgm:presLayoutVars>
          <dgm:chMax val="0"/>
          <dgm:bulletEnabled val="1"/>
        </dgm:presLayoutVars>
      </dgm:prSet>
      <dgm:spPr/>
    </dgm:pt>
  </dgm:ptLst>
  <dgm:cxnLst>
    <dgm:cxn modelId="{1D8A0409-CF65-44F8-A86A-8E1DD0674EFF}" srcId="{FD3F031F-C158-46D8-A9D9-1923DB0B02D4}" destId="{73386B6A-C749-48C9-94CC-9E8C0DB2776D}" srcOrd="0" destOrd="0" parTransId="{660361AB-8F7E-43A5-88DB-AB52F6683F70}" sibTransId="{E5FD5100-32F7-4F8C-B773-51DCF7934F8F}"/>
    <dgm:cxn modelId="{D7BBC29A-A947-4EB2-A585-97308F7A273F}" type="presOf" srcId="{FD3F031F-C158-46D8-A9D9-1923DB0B02D4}" destId="{A35D5098-F164-4D66-AEA2-DEE27F18E321}" srcOrd="0" destOrd="0" presId="urn:microsoft.com/office/officeart/2005/8/layout/vList2"/>
    <dgm:cxn modelId="{E86D0BA5-C0A5-4D5E-88DB-A22E1700332C}" type="presOf" srcId="{73386B6A-C749-48C9-94CC-9E8C0DB2776D}" destId="{79DA3EF8-2DD7-45FD-84A4-DE84BE907DE4}" srcOrd="0" destOrd="0" presId="urn:microsoft.com/office/officeart/2005/8/layout/vList2"/>
    <dgm:cxn modelId="{CB496303-8C10-43BF-B2A1-89D0F2A11F32}" type="presParOf" srcId="{A35D5098-F164-4D66-AEA2-DEE27F18E321}" destId="{79DA3EF8-2DD7-45FD-84A4-DE84BE907DE4}"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D3F031F-C158-46D8-A9D9-1923DB0B02D4}"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35D5098-F164-4D66-AEA2-DEE27F18E321}" type="pres">
      <dgm:prSet presAssocID="{FD3F031F-C158-46D8-A9D9-1923DB0B02D4}" presName="linear" presStyleCnt="0">
        <dgm:presLayoutVars>
          <dgm:animLvl val="lvl"/>
          <dgm:resizeHandles val="exact"/>
        </dgm:presLayoutVars>
      </dgm:prSet>
      <dgm:spPr/>
    </dgm:pt>
  </dgm:ptLst>
  <dgm:cxnLst>
    <dgm:cxn modelId="{D7BBC29A-A947-4EB2-A585-97308F7A273F}" type="presOf" srcId="{FD3F031F-C158-46D8-A9D9-1923DB0B02D4}" destId="{A35D5098-F164-4D66-AEA2-DEE27F18E32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D3F031F-C158-46D8-A9D9-1923DB0B02D4}"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35D5098-F164-4D66-AEA2-DEE27F18E321}" type="pres">
      <dgm:prSet presAssocID="{FD3F031F-C158-46D8-A9D9-1923DB0B02D4}" presName="linear" presStyleCnt="0">
        <dgm:presLayoutVars>
          <dgm:animLvl val="lvl"/>
          <dgm:resizeHandles val="exact"/>
        </dgm:presLayoutVars>
      </dgm:prSet>
      <dgm:spPr/>
    </dgm:pt>
  </dgm:ptLst>
  <dgm:cxnLst>
    <dgm:cxn modelId="{D7BBC29A-A947-4EB2-A585-97308F7A273F}" type="presOf" srcId="{FD3F031F-C158-46D8-A9D9-1923DB0B02D4}" destId="{A35D5098-F164-4D66-AEA2-DEE27F18E32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7E07A5-0874-4DD5-AB73-31DD5E942E6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D20F75-19E7-47AE-9439-945D518BD6D1}">
      <dgm:prSet phldrT="[Text]" custT="1"/>
      <dgm:spPr/>
      <dgm:t>
        <a:bodyPr/>
        <a:lstStyle/>
        <a:p>
          <a:r>
            <a:rPr lang="en-US" sz="2400" u="sng" dirty="0">
              <a:solidFill>
                <a:schemeClr val="bg1"/>
              </a:solidFill>
              <a:latin typeface="Arial" pitchFamily="34" charset="0"/>
              <a:cs typeface="Arial" pitchFamily="34" charset="0"/>
            </a:rPr>
            <a:t>Objective of the Analysis</a:t>
          </a:r>
          <a:r>
            <a:rPr lang="en-US" sz="1800" u="sng" dirty="0">
              <a:solidFill>
                <a:srgbClr val="29588C"/>
              </a:solidFill>
              <a:latin typeface="Arial" pitchFamily="34" charset="0"/>
              <a:cs typeface="Arial" pitchFamily="34" charset="0"/>
            </a:rPr>
            <a:t>:</a:t>
          </a:r>
          <a:endParaRPr lang="en-US" sz="1800" dirty="0">
            <a:latin typeface="Arial" pitchFamily="34" charset="0"/>
            <a:cs typeface="Arial" pitchFamily="34" charset="0"/>
          </a:endParaRPr>
        </a:p>
      </dgm:t>
    </dgm:pt>
    <dgm:pt modelId="{BA1BF43B-D272-490A-8174-DABF1872F07D}" type="parTrans" cxnId="{98C775D1-8FF6-44E2-8BEF-70E0F372016E}">
      <dgm:prSet/>
      <dgm:spPr/>
      <dgm:t>
        <a:bodyPr/>
        <a:lstStyle/>
        <a:p>
          <a:endParaRPr lang="en-US"/>
        </a:p>
      </dgm:t>
    </dgm:pt>
    <dgm:pt modelId="{48B1F1D3-A054-4614-A9B9-DB6E44CE1B1C}" type="sibTrans" cxnId="{98C775D1-8FF6-44E2-8BEF-70E0F372016E}">
      <dgm:prSet/>
      <dgm:spPr/>
      <dgm:t>
        <a:bodyPr/>
        <a:lstStyle/>
        <a:p>
          <a:endParaRPr lang="en-US"/>
        </a:p>
      </dgm:t>
    </dgm:pt>
    <dgm:pt modelId="{B71A0623-3418-437E-AE20-0CAAD2D40F97}">
      <dgm:prSet phldrT="[Text]" custT="1"/>
      <dgm:spPr/>
      <dgm:t>
        <a:bodyPr/>
        <a:lstStyle/>
        <a:p>
          <a:pPr>
            <a:buFont typeface="Arial" panose="020B0604020202020204" pitchFamily="34" charset="0"/>
            <a:buChar char="•"/>
          </a:pPr>
          <a:r>
            <a:rPr lang="en-US" sz="1800" dirty="0">
              <a:latin typeface="Arial" panose="020B0604020202020204" pitchFamily="34" charset="0"/>
              <a:cs typeface="Arial" panose="020B0604020202020204" pitchFamily="34" charset="0"/>
            </a:rPr>
            <a:t>Because oil prices are rarely based on real-time data and are instead driven by externalities, it is difficult to forecast. As the economy will be highly affected by oil prices, our model will help understand the pattern in prices to help customers and businesses make smart decisions.</a:t>
          </a:r>
        </a:p>
      </dgm:t>
    </dgm:pt>
    <dgm:pt modelId="{DD05BA80-02CE-4AEA-BC2C-449D00EBF2FD}" type="parTrans" cxnId="{D9D27529-6094-4F50-9854-952EA1566B7D}">
      <dgm:prSet/>
      <dgm:spPr/>
      <dgm:t>
        <a:bodyPr/>
        <a:lstStyle/>
        <a:p>
          <a:endParaRPr lang="en-US"/>
        </a:p>
      </dgm:t>
    </dgm:pt>
    <dgm:pt modelId="{2FE78BE4-C826-483A-9AC9-7F15E8F875AB}" type="sibTrans" cxnId="{D9D27529-6094-4F50-9854-952EA1566B7D}">
      <dgm:prSet/>
      <dgm:spPr/>
      <dgm:t>
        <a:bodyPr/>
        <a:lstStyle/>
        <a:p>
          <a:endParaRPr lang="en-US"/>
        </a:p>
      </dgm:t>
    </dgm:pt>
    <dgm:pt modelId="{1F619B27-2238-4CD2-ACAE-00563B323493}" type="pres">
      <dgm:prSet presAssocID="{4A7E07A5-0874-4DD5-AB73-31DD5E942E68}" presName="linear" presStyleCnt="0">
        <dgm:presLayoutVars>
          <dgm:dir/>
          <dgm:animLvl val="lvl"/>
          <dgm:resizeHandles val="exact"/>
        </dgm:presLayoutVars>
      </dgm:prSet>
      <dgm:spPr/>
    </dgm:pt>
    <dgm:pt modelId="{984DAE5C-1010-4C14-A17E-2BE31D4E0911}" type="pres">
      <dgm:prSet presAssocID="{10D20F75-19E7-47AE-9439-945D518BD6D1}" presName="parentLin" presStyleCnt="0"/>
      <dgm:spPr/>
    </dgm:pt>
    <dgm:pt modelId="{4B7DFEDA-7B28-485E-864B-7644B2FC45A4}" type="pres">
      <dgm:prSet presAssocID="{10D20F75-19E7-47AE-9439-945D518BD6D1}" presName="parentLeftMargin" presStyleLbl="node1" presStyleIdx="0" presStyleCnt="1"/>
      <dgm:spPr/>
    </dgm:pt>
    <dgm:pt modelId="{501D5450-93BF-4216-AE83-A030DCEBDCD7}" type="pres">
      <dgm:prSet presAssocID="{10D20F75-19E7-47AE-9439-945D518BD6D1}" presName="parentText" presStyleLbl="node1" presStyleIdx="0" presStyleCnt="1">
        <dgm:presLayoutVars>
          <dgm:chMax val="0"/>
          <dgm:bulletEnabled val="1"/>
        </dgm:presLayoutVars>
      </dgm:prSet>
      <dgm:spPr/>
    </dgm:pt>
    <dgm:pt modelId="{97BFD1BA-492B-4973-AC5C-D2684A74F370}" type="pres">
      <dgm:prSet presAssocID="{10D20F75-19E7-47AE-9439-945D518BD6D1}" presName="negativeSpace" presStyleCnt="0"/>
      <dgm:spPr/>
    </dgm:pt>
    <dgm:pt modelId="{E0CC34E9-18D4-4BA5-A4AE-C3FB51A16595}" type="pres">
      <dgm:prSet presAssocID="{10D20F75-19E7-47AE-9439-945D518BD6D1}" presName="childText" presStyleLbl="conFgAcc1" presStyleIdx="0" presStyleCnt="1">
        <dgm:presLayoutVars>
          <dgm:bulletEnabled val="1"/>
        </dgm:presLayoutVars>
      </dgm:prSet>
      <dgm:spPr/>
    </dgm:pt>
  </dgm:ptLst>
  <dgm:cxnLst>
    <dgm:cxn modelId="{9F8E7C02-041A-41B3-824F-64653EA24F86}" type="presOf" srcId="{10D20F75-19E7-47AE-9439-945D518BD6D1}" destId="{501D5450-93BF-4216-AE83-A030DCEBDCD7}" srcOrd="1" destOrd="0" presId="urn:microsoft.com/office/officeart/2005/8/layout/list1"/>
    <dgm:cxn modelId="{D9D27529-6094-4F50-9854-952EA1566B7D}" srcId="{10D20F75-19E7-47AE-9439-945D518BD6D1}" destId="{B71A0623-3418-437E-AE20-0CAAD2D40F97}" srcOrd="0" destOrd="0" parTransId="{DD05BA80-02CE-4AEA-BC2C-449D00EBF2FD}" sibTransId="{2FE78BE4-C826-483A-9AC9-7F15E8F875AB}"/>
    <dgm:cxn modelId="{244F9F72-DE4C-4AA7-8AA8-139DE7E881C4}" type="presOf" srcId="{4A7E07A5-0874-4DD5-AB73-31DD5E942E68}" destId="{1F619B27-2238-4CD2-ACAE-00563B323493}" srcOrd="0" destOrd="0" presId="urn:microsoft.com/office/officeart/2005/8/layout/list1"/>
    <dgm:cxn modelId="{CB24CD86-3C3B-4C1F-ACC0-42B92CABD87D}" type="presOf" srcId="{B71A0623-3418-437E-AE20-0CAAD2D40F97}" destId="{E0CC34E9-18D4-4BA5-A4AE-C3FB51A16595}" srcOrd="0" destOrd="0" presId="urn:microsoft.com/office/officeart/2005/8/layout/list1"/>
    <dgm:cxn modelId="{98C775D1-8FF6-44E2-8BEF-70E0F372016E}" srcId="{4A7E07A5-0874-4DD5-AB73-31DD5E942E68}" destId="{10D20F75-19E7-47AE-9439-945D518BD6D1}" srcOrd="0" destOrd="0" parTransId="{BA1BF43B-D272-490A-8174-DABF1872F07D}" sibTransId="{48B1F1D3-A054-4614-A9B9-DB6E44CE1B1C}"/>
    <dgm:cxn modelId="{F1CB3CED-6D19-4337-A4CB-F70E51E1309B}" type="presOf" srcId="{10D20F75-19E7-47AE-9439-945D518BD6D1}" destId="{4B7DFEDA-7B28-485E-864B-7644B2FC45A4}" srcOrd="0" destOrd="0" presId="urn:microsoft.com/office/officeart/2005/8/layout/list1"/>
    <dgm:cxn modelId="{D46ADF30-00E0-4F94-BD18-CAE9AC99708B}" type="presParOf" srcId="{1F619B27-2238-4CD2-ACAE-00563B323493}" destId="{984DAE5C-1010-4C14-A17E-2BE31D4E0911}" srcOrd="0" destOrd="0" presId="urn:microsoft.com/office/officeart/2005/8/layout/list1"/>
    <dgm:cxn modelId="{049F730A-3A6C-4BCE-94B3-62F92EED6792}" type="presParOf" srcId="{984DAE5C-1010-4C14-A17E-2BE31D4E0911}" destId="{4B7DFEDA-7B28-485E-864B-7644B2FC45A4}" srcOrd="0" destOrd="0" presId="urn:microsoft.com/office/officeart/2005/8/layout/list1"/>
    <dgm:cxn modelId="{BAD5BFE7-D789-420E-B705-5FCBD000BAB4}" type="presParOf" srcId="{984DAE5C-1010-4C14-A17E-2BE31D4E0911}" destId="{501D5450-93BF-4216-AE83-A030DCEBDCD7}" srcOrd="1" destOrd="0" presId="urn:microsoft.com/office/officeart/2005/8/layout/list1"/>
    <dgm:cxn modelId="{216404A5-A01F-49F7-9AA2-7E822E25245E}" type="presParOf" srcId="{1F619B27-2238-4CD2-ACAE-00563B323493}" destId="{97BFD1BA-492B-4973-AC5C-D2684A74F370}" srcOrd="1" destOrd="0" presId="urn:microsoft.com/office/officeart/2005/8/layout/list1"/>
    <dgm:cxn modelId="{E3F1EB12-AF49-48CF-945E-7B4725D1564E}" type="presParOf" srcId="{1F619B27-2238-4CD2-ACAE-00563B323493}" destId="{E0CC34E9-18D4-4BA5-A4AE-C3FB51A16595}"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7E07A5-0874-4DD5-AB73-31DD5E942E68}"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10D20F75-19E7-47AE-9439-945D518BD6D1}">
      <dgm:prSet phldrT="[Text]" custT="1"/>
      <dgm:spPr/>
      <dgm:t>
        <a:bodyPr/>
        <a:lstStyle/>
        <a:p>
          <a:r>
            <a:rPr lang="en-US" sz="2400" b="1" i="0" u="sng" dirty="0">
              <a:effectLst/>
              <a:latin typeface="Arial" panose="020B0604020202020204" pitchFamily="34" charset="0"/>
              <a:cs typeface="Arial" panose="020B0604020202020204" pitchFamily="34" charset="0"/>
            </a:rPr>
            <a:t>Input variables:</a:t>
          </a:r>
          <a:endParaRPr lang="en-US" sz="2400" i="0" dirty="0">
            <a:latin typeface="Arial" pitchFamily="34" charset="0"/>
            <a:cs typeface="Arial" pitchFamily="34" charset="0"/>
          </a:endParaRPr>
        </a:p>
      </dgm:t>
    </dgm:pt>
    <dgm:pt modelId="{BA1BF43B-D272-490A-8174-DABF1872F07D}" type="parTrans" cxnId="{98C775D1-8FF6-44E2-8BEF-70E0F372016E}">
      <dgm:prSet/>
      <dgm:spPr/>
      <dgm:t>
        <a:bodyPr/>
        <a:lstStyle/>
        <a:p>
          <a:endParaRPr lang="en-US"/>
        </a:p>
      </dgm:t>
    </dgm:pt>
    <dgm:pt modelId="{48B1F1D3-A054-4614-A9B9-DB6E44CE1B1C}" type="sibTrans" cxnId="{98C775D1-8FF6-44E2-8BEF-70E0F372016E}">
      <dgm:prSet/>
      <dgm:spPr/>
      <dgm:t>
        <a:bodyPr/>
        <a:lstStyle/>
        <a:p>
          <a:endParaRPr lang="en-US"/>
        </a:p>
      </dgm:t>
    </dgm:pt>
    <dgm:pt modelId="{B71A0623-3418-437E-AE20-0CAAD2D40F97}">
      <dgm:prSet phldrT="[Text]" custT="1"/>
      <dgm:spPr/>
      <dgm:t>
        <a:bodyPr/>
        <a:lstStyle/>
        <a:p>
          <a:pPr>
            <a:buFont typeface="Arial" panose="020B0604020202020204" pitchFamily="34" charset="0"/>
            <a:buChar char="•"/>
          </a:pPr>
          <a:r>
            <a:rPr lang="en-US" sz="2000" b="1" dirty="0">
              <a:solidFill>
                <a:schemeClr val="accent1">
                  <a:lumMod val="50000"/>
                </a:schemeClr>
              </a:solidFill>
              <a:latin typeface="Arial" panose="020B0604020202020204" pitchFamily="34" charset="0"/>
              <a:cs typeface="Arial" panose="020B0604020202020204" pitchFamily="34" charset="0"/>
            </a:rPr>
            <a:t>DATE</a:t>
          </a:r>
        </a:p>
      </dgm:t>
    </dgm:pt>
    <dgm:pt modelId="{DD05BA80-02CE-4AEA-BC2C-449D00EBF2FD}" type="parTrans" cxnId="{D9D27529-6094-4F50-9854-952EA1566B7D}">
      <dgm:prSet/>
      <dgm:spPr/>
      <dgm:t>
        <a:bodyPr/>
        <a:lstStyle/>
        <a:p>
          <a:endParaRPr lang="en-US"/>
        </a:p>
      </dgm:t>
    </dgm:pt>
    <dgm:pt modelId="{2FE78BE4-C826-483A-9AC9-7F15E8F875AB}" type="sibTrans" cxnId="{D9D27529-6094-4F50-9854-952EA1566B7D}">
      <dgm:prSet/>
      <dgm:spPr/>
      <dgm:t>
        <a:bodyPr/>
        <a:lstStyle/>
        <a:p>
          <a:endParaRPr lang="en-US"/>
        </a:p>
      </dgm:t>
    </dgm:pt>
    <dgm:pt modelId="{D203E992-DE72-42BA-A526-9459A431B6F5}">
      <dgm:prSet phldrT="[Text]" custT="1"/>
      <dgm:spPr/>
      <dgm:t>
        <a:bodyPr/>
        <a:lstStyle/>
        <a:p>
          <a:pPr>
            <a:buFont typeface="Arial" panose="020B0604020202020204" pitchFamily="34" charset="0"/>
            <a:buChar char="•"/>
          </a:pPr>
          <a:r>
            <a:rPr lang="en-US" sz="2000" b="1" dirty="0">
              <a:solidFill>
                <a:schemeClr val="accent1">
                  <a:lumMod val="50000"/>
                </a:schemeClr>
              </a:solidFill>
              <a:latin typeface="Arial" panose="020B0604020202020204" pitchFamily="34" charset="0"/>
              <a:cs typeface="Arial" panose="020B0604020202020204" pitchFamily="34" charset="0"/>
            </a:rPr>
            <a:t>PRICE</a:t>
          </a:r>
        </a:p>
      </dgm:t>
    </dgm:pt>
    <dgm:pt modelId="{8D11BDCF-D5BE-46AE-A04C-7739662733EA}" type="parTrans" cxnId="{73EC55E8-F71F-4D24-88F8-127CF23C8407}">
      <dgm:prSet/>
      <dgm:spPr/>
      <dgm:t>
        <a:bodyPr/>
        <a:lstStyle/>
        <a:p>
          <a:endParaRPr lang="en-US"/>
        </a:p>
      </dgm:t>
    </dgm:pt>
    <dgm:pt modelId="{988ABA07-9238-418B-B2C1-8BC5DE6DA028}" type="sibTrans" cxnId="{73EC55E8-F71F-4D24-88F8-127CF23C8407}">
      <dgm:prSet/>
      <dgm:spPr/>
      <dgm:t>
        <a:bodyPr/>
        <a:lstStyle/>
        <a:p>
          <a:endParaRPr lang="en-US"/>
        </a:p>
      </dgm:t>
    </dgm:pt>
    <dgm:pt modelId="{3AEDDD68-AB05-4C96-8152-0AD91125F4D6}">
      <dgm:prSet phldrT="[Text]" custT="1"/>
      <dgm:spPr/>
      <dgm:t>
        <a:bodyPr/>
        <a:lstStyle/>
        <a:p>
          <a:pPr>
            <a:buFont typeface="Arial" panose="020B0604020202020204" pitchFamily="34" charset="0"/>
            <a:buChar char="•"/>
          </a:pPr>
          <a:endParaRPr lang="en-US" sz="2000" b="1" dirty="0">
            <a:solidFill>
              <a:schemeClr val="accent1">
                <a:lumMod val="50000"/>
              </a:schemeClr>
            </a:solidFill>
            <a:latin typeface="Arial" panose="020B0604020202020204" pitchFamily="34" charset="0"/>
            <a:cs typeface="Arial" panose="020B0604020202020204" pitchFamily="34" charset="0"/>
          </a:endParaRPr>
        </a:p>
      </dgm:t>
    </dgm:pt>
    <dgm:pt modelId="{60C767D5-221F-4E13-843A-F116DC279F35}" type="parTrans" cxnId="{E07E2444-4AD7-405F-9DB2-8D7548231BCD}">
      <dgm:prSet/>
      <dgm:spPr/>
      <dgm:t>
        <a:bodyPr/>
        <a:lstStyle/>
        <a:p>
          <a:endParaRPr lang="en-US"/>
        </a:p>
      </dgm:t>
    </dgm:pt>
    <dgm:pt modelId="{81A11A54-31DF-47A2-AD37-975E076C850F}" type="sibTrans" cxnId="{E07E2444-4AD7-405F-9DB2-8D7548231BCD}">
      <dgm:prSet/>
      <dgm:spPr/>
      <dgm:t>
        <a:bodyPr/>
        <a:lstStyle/>
        <a:p>
          <a:endParaRPr lang="en-US"/>
        </a:p>
      </dgm:t>
    </dgm:pt>
    <dgm:pt modelId="{CFC455D9-93BF-4271-9365-4BE081BB29D8}" type="pres">
      <dgm:prSet presAssocID="{4A7E07A5-0874-4DD5-AB73-31DD5E942E68}" presName="Name0" presStyleCnt="0">
        <dgm:presLayoutVars>
          <dgm:dir/>
          <dgm:animLvl val="lvl"/>
          <dgm:resizeHandles val="exact"/>
        </dgm:presLayoutVars>
      </dgm:prSet>
      <dgm:spPr/>
    </dgm:pt>
    <dgm:pt modelId="{2637CAC9-167F-4341-BEC1-CE95F01DFEC7}" type="pres">
      <dgm:prSet presAssocID="{10D20F75-19E7-47AE-9439-945D518BD6D1}" presName="linNode" presStyleCnt="0"/>
      <dgm:spPr/>
    </dgm:pt>
    <dgm:pt modelId="{D5EE7BC9-95EB-47F0-AA1F-B487C88E2402}" type="pres">
      <dgm:prSet presAssocID="{10D20F75-19E7-47AE-9439-945D518BD6D1}" presName="parentText" presStyleLbl="node1" presStyleIdx="0" presStyleCnt="1" custLinFactNeighborY="-4178">
        <dgm:presLayoutVars>
          <dgm:chMax val="1"/>
          <dgm:bulletEnabled val="1"/>
        </dgm:presLayoutVars>
      </dgm:prSet>
      <dgm:spPr/>
    </dgm:pt>
    <dgm:pt modelId="{BDA99318-5B3C-45A2-AF6C-83B3BF04D66F}" type="pres">
      <dgm:prSet presAssocID="{10D20F75-19E7-47AE-9439-945D518BD6D1}" presName="descendantText" presStyleLbl="alignAccFollowNode1" presStyleIdx="0" presStyleCnt="1">
        <dgm:presLayoutVars>
          <dgm:bulletEnabled val="1"/>
        </dgm:presLayoutVars>
      </dgm:prSet>
      <dgm:spPr/>
    </dgm:pt>
  </dgm:ptLst>
  <dgm:cxnLst>
    <dgm:cxn modelId="{12112119-82FC-4A82-BA07-1D3F275DCDD4}" type="presOf" srcId="{B71A0623-3418-437E-AE20-0CAAD2D40F97}" destId="{BDA99318-5B3C-45A2-AF6C-83B3BF04D66F}" srcOrd="0" destOrd="0" presId="urn:microsoft.com/office/officeart/2005/8/layout/vList5"/>
    <dgm:cxn modelId="{D9D27529-6094-4F50-9854-952EA1566B7D}" srcId="{10D20F75-19E7-47AE-9439-945D518BD6D1}" destId="{B71A0623-3418-437E-AE20-0CAAD2D40F97}" srcOrd="0" destOrd="0" parTransId="{DD05BA80-02CE-4AEA-BC2C-449D00EBF2FD}" sibTransId="{2FE78BE4-C826-483A-9AC9-7F15E8F875AB}"/>
    <dgm:cxn modelId="{DC89633F-C28C-48AC-96AE-761CA4B3E5AE}" type="presOf" srcId="{4A7E07A5-0874-4DD5-AB73-31DD5E942E68}" destId="{CFC455D9-93BF-4271-9365-4BE081BB29D8}" srcOrd="0" destOrd="0" presId="urn:microsoft.com/office/officeart/2005/8/layout/vList5"/>
    <dgm:cxn modelId="{E07E2444-4AD7-405F-9DB2-8D7548231BCD}" srcId="{10D20F75-19E7-47AE-9439-945D518BD6D1}" destId="{3AEDDD68-AB05-4C96-8152-0AD91125F4D6}" srcOrd="1" destOrd="0" parTransId="{60C767D5-221F-4E13-843A-F116DC279F35}" sibTransId="{81A11A54-31DF-47A2-AD37-975E076C850F}"/>
    <dgm:cxn modelId="{AC807A70-722F-4693-AB6A-C88471C2C04A}" type="presOf" srcId="{D203E992-DE72-42BA-A526-9459A431B6F5}" destId="{BDA99318-5B3C-45A2-AF6C-83B3BF04D66F}" srcOrd="0" destOrd="2" presId="urn:microsoft.com/office/officeart/2005/8/layout/vList5"/>
    <dgm:cxn modelId="{FA0C30BB-DB04-4B52-84A6-938B2756A1E0}" type="presOf" srcId="{3AEDDD68-AB05-4C96-8152-0AD91125F4D6}" destId="{BDA99318-5B3C-45A2-AF6C-83B3BF04D66F}" srcOrd="0" destOrd="1" presId="urn:microsoft.com/office/officeart/2005/8/layout/vList5"/>
    <dgm:cxn modelId="{98C775D1-8FF6-44E2-8BEF-70E0F372016E}" srcId="{4A7E07A5-0874-4DD5-AB73-31DD5E942E68}" destId="{10D20F75-19E7-47AE-9439-945D518BD6D1}" srcOrd="0" destOrd="0" parTransId="{BA1BF43B-D272-490A-8174-DABF1872F07D}" sibTransId="{48B1F1D3-A054-4614-A9B9-DB6E44CE1B1C}"/>
    <dgm:cxn modelId="{7F2497D8-30A6-4DB5-8E72-7F3B1AE442AD}" type="presOf" srcId="{10D20F75-19E7-47AE-9439-945D518BD6D1}" destId="{D5EE7BC9-95EB-47F0-AA1F-B487C88E2402}" srcOrd="0" destOrd="0" presId="urn:microsoft.com/office/officeart/2005/8/layout/vList5"/>
    <dgm:cxn modelId="{73EC55E8-F71F-4D24-88F8-127CF23C8407}" srcId="{10D20F75-19E7-47AE-9439-945D518BD6D1}" destId="{D203E992-DE72-42BA-A526-9459A431B6F5}" srcOrd="2" destOrd="0" parTransId="{8D11BDCF-D5BE-46AE-A04C-7739662733EA}" sibTransId="{988ABA07-9238-418B-B2C1-8BC5DE6DA028}"/>
    <dgm:cxn modelId="{A00BD79D-801C-404C-A021-F2FC2C008518}" type="presParOf" srcId="{CFC455D9-93BF-4271-9365-4BE081BB29D8}" destId="{2637CAC9-167F-4341-BEC1-CE95F01DFEC7}" srcOrd="0" destOrd="0" presId="urn:microsoft.com/office/officeart/2005/8/layout/vList5"/>
    <dgm:cxn modelId="{5ED2C1CB-8166-4BA8-9E1C-69EAC4C8AC1C}" type="presParOf" srcId="{2637CAC9-167F-4341-BEC1-CE95F01DFEC7}" destId="{D5EE7BC9-95EB-47F0-AA1F-B487C88E2402}" srcOrd="0" destOrd="0" presId="urn:microsoft.com/office/officeart/2005/8/layout/vList5"/>
    <dgm:cxn modelId="{3E1C807C-0E58-4264-A3B9-1C5914837AAA}" type="presParOf" srcId="{2637CAC9-167F-4341-BEC1-CE95F01DFEC7}" destId="{BDA99318-5B3C-45A2-AF6C-83B3BF04D66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00DAEC7-7E96-490F-9F6B-4B42BEDA269D}" type="doc">
      <dgm:prSet loTypeId="urn:microsoft.com/office/officeart/2005/8/layout/gear1" loCatId="process" qsTypeId="urn:microsoft.com/office/officeart/2005/8/quickstyle/simple5" qsCatId="simple" csTypeId="urn:microsoft.com/office/officeart/2005/8/colors/accent1_5" csCatId="accent1" phldr="1"/>
      <dgm:spPr/>
    </dgm:pt>
    <dgm:pt modelId="{51AAE8CC-4924-48DD-A4D4-354889CB0F84}">
      <dgm:prSet phldrT="[Text]" custT="1"/>
      <dgm:spPr/>
      <dgm:t>
        <a:bodyPr/>
        <a:lstStyle/>
        <a:p>
          <a:r>
            <a:rPr lang="en-US" sz="1800" b="1" dirty="0">
              <a:latin typeface="Arial" panose="020B0604020202020204" pitchFamily="34" charset="0"/>
              <a:cs typeface="Arial" panose="020B0604020202020204" pitchFamily="34" charset="0"/>
            </a:rPr>
            <a:t>Forecast</a:t>
          </a:r>
        </a:p>
      </dgm:t>
    </dgm:pt>
    <dgm:pt modelId="{6E92D8B3-2BF9-481E-8E82-CFDA5BD088F8}" type="parTrans" cxnId="{D380B92D-D95B-4646-BD42-B383A838F823}">
      <dgm:prSet/>
      <dgm:spPr/>
      <dgm:t>
        <a:bodyPr/>
        <a:lstStyle/>
        <a:p>
          <a:endParaRPr lang="en-US"/>
        </a:p>
      </dgm:t>
    </dgm:pt>
    <dgm:pt modelId="{DE0A6104-D6EF-4AF7-A133-F706D221B0C9}" type="sibTrans" cxnId="{D380B92D-D95B-4646-BD42-B383A838F823}">
      <dgm:prSet/>
      <dgm:spPr/>
      <dgm:t>
        <a:bodyPr/>
        <a:lstStyle/>
        <a:p>
          <a:endParaRPr lang="en-US"/>
        </a:p>
      </dgm:t>
    </dgm:pt>
    <dgm:pt modelId="{37BB0DAF-0ECE-4AF8-810D-450A9DF51CC3}">
      <dgm:prSet phldrT="[Text]" custT="1"/>
      <dgm:spPr/>
      <dgm:t>
        <a:bodyPr/>
        <a:lstStyle/>
        <a:p>
          <a:r>
            <a:rPr lang="en-US" sz="1800" b="1" dirty="0">
              <a:latin typeface="Arial" panose="020B0604020202020204" pitchFamily="34" charset="0"/>
              <a:cs typeface="Arial" panose="020B0604020202020204" pitchFamily="34" charset="0"/>
            </a:rPr>
            <a:t>Date</a:t>
          </a:r>
        </a:p>
      </dgm:t>
    </dgm:pt>
    <dgm:pt modelId="{01D413FB-C4C3-4F1D-B49A-A1AA834FDE27}" type="parTrans" cxnId="{513EF4F4-78BA-4BE1-95FE-0799B91248AE}">
      <dgm:prSet/>
      <dgm:spPr/>
      <dgm:t>
        <a:bodyPr/>
        <a:lstStyle/>
        <a:p>
          <a:endParaRPr lang="en-US"/>
        </a:p>
      </dgm:t>
    </dgm:pt>
    <dgm:pt modelId="{638CBB55-70C1-4387-B9AC-CF8D7D2FADB8}" type="sibTrans" cxnId="{513EF4F4-78BA-4BE1-95FE-0799B91248AE}">
      <dgm:prSet/>
      <dgm:spPr/>
      <dgm:t>
        <a:bodyPr/>
        <a:lstStyle/>
        <a:p>
          <a:endParaRPr lang="en-US"/>
        </a:p>
      </dgm:t>
    </dgm:pt>
    <dgm:pt modelId="{0CF96523-CDA7-42F2-9C5F-00CE2BBB0135}">
      <dgm:prSet phldrT="[Text]" custT="1"/>
      <dgm:spPr/>
      <dgm:t>
        <a:bodyPr/>
        <a:lstStyle/>
        <a:p>
          <a:r>
            <a:rPr lang="en-US" sz="1800" b="1" dirty="0">
              <a:latin typeface="Arial" panose="020B0604020202020204" pitchFamily="34" charset="0"/>
              <a:cs typeface="Arial" panose="020B0604020202020204" pitchFamily="34" charset="0"/>
            </a:rPr>
            <a:t>Price</a:t>
          </a:r>
        </a:p>
      </dgm:t>
    </dgm:pt>
    <dgm:pt modelId="{4D5851E7-0F2D-4B24-8077-5B8D157BCFA7}" type="parTrans" cxnId="{EE9370B7-688D-4C86-9FD1-00622BEC550B}">
      <dgm:prSet/>
      <dgm:spPr/>
      <dgm:t>
        <a:bodyPr/>
        <a:lstStyle/>
        <a:p>
          <a:endParaRPr lang="en-US"/>
        </a:p>
      </dgm:t>
    </dgm:pt>
    <dgm:pt modelId="{CA7CCA45-D0B0-45A8-AA1D-32D029366E3B}" type="sibTrans" cxnId="{EE9370B7-688D-4C86-9FD1-00622BEC550B}">
      <dgm:prSet/>
      <dgm:spPr/>
      <dgm:t>
        <a:bodyPr/>
        <a:lstStyle/>
        <a:p>
          <a:endParaRPr lang="en-US"/>
        </a:p>
      </dgm:t>
    </dgm:pt>
    <dgm:pt modelId="{92F657FE-4515-4BB7-8CA3-3F565BF8E0D0}" type="pres">
      <dgm:prSet presAssocID="{C00DAEC7-7E96-490F-9F6B-4B42BEDA269D}" presName="composite" presStyleCnt="0">
        <dgm:presLayoutVars>
          <dgm:chMax val="3"/>
          <dgm:animLvl val="lvl"/>
          <dgm:resizeHandles val="exact"/>
        </dgm:presLayoutVars>
      </dgm:prSet>
      <dgm:spPr/>
    </dgm:pt>
    <dgm:pt modelId="{C1F6B91D-C913-41F9-838B-EE5DE014A9BC}" type="pres">
      <dgm:prSet presAssocID="{51AAE8CC-4924-48DD-A4D4-354889CB0F84}" presName="gear1" presStyleLbl="node1" presStyleIdx="0" presStyleCnt="3">
        <dgm:presLayoutVars>
          <dgm:chMax val="1"/>
          <dgm:bulletEnabled val="1"/>
        </dgm:presLayoutVars>
      </dgm:prSet>
      <dgm:spPr/>
    </dgm:pt>
    <dgm:pt modelId="{BA059B3F-8346-476D-9B21-C7D74066DE00}" type="pres">
      <dgm:prSet presAssocID="{51AAE8CC-4924-48DD-A4D4-354889CB0F84}" presName="gear1srcNode" presStyleLbl="node1" presStyleIdx="0" presStyleCnt="3"/>
      <dgm:spPr/>
    </dgm:pt>
    <dgm:pt modelId="{7BD20124-2431-4EE5-8705-61CE07DF0B7F}" type="pres">
      <dgm:prSet presAssocID="{51AAE8CC-4924-48DD-A4D4-354889CB0F84}" presName="gear1dstNode" presStyleLbl="node1" presStyleIdx="0" presStyleCnt="3"/>
      <dgm:spPr/>
    </dgm:pt>
    <dgm:pt modelId="{3C561021-127A-434D-A1FB-DF51380124CB}" type="pres">
      <dgm:prSet presAssocID="{37BB0DAF-0ECE-4AF8-810D-450A9DF51CC3}" presName="gear2" presStyleLbl="node1" presStyleIdx="1" presStyleCnt="3">
        <dgm:presLayoutVars>
          <dgm:chMax val="1"/>
          <dgm:bulletEnabled val="1"/>
        </dgm:presLayoutVars>
      </dgm:prSet>
      <dgm:spPr/>
    </dgm:pt>
    <dgm:pt modelId="{71E67FC1-3029-4AD5-854B-E4C6309F5484}" type="pres">
      <dgm:prSet presAssocID="{37BB0DAF-0ECE-4AF8-810D-450A9DF51CC3}" presName="gear2srcNode" presStyleLbl="node1" presStyleIdx="1" presStyleCnt="3"/>
      <dgm:spPr/>
    </dgm:pt>
    <dgm:pt modelId="{F849CB89-FD2B-4A64-AB71-0ECE8FDFFB7A}" type="pres">
      <dgm:prSet presAssocID="{37BB0DAF-0ECE-4AF8-810D-450A9DF51CC3}" presName="gear2dstNode" presStyleLbl="node1" presStyleIdx="1" presStyleCnt="3"/>
      <dgm:spPr/>
    </dgm:pt>
    <dgm:pt modelId="{07190E05-6AFE-4E65-8CFD-3661F159680A}" type="pres">
      <dgm:prSet presAssocID="{0CF96523-CDA7-42F2-9C5F-00CE2BBB0135}" presName="gear3" presStyleLbl="node1" presStyleIdx="2" presStyleCnt="3"/>
      <dgm:spPr/>
    </dgm:pt>
    <dgm:pt modelId="{3D5A391B-62DA-4863-836F-0A6EABDF3BE2}" type="pres">
      <dgm:prSet presAssocID="{0CF96523-CDA7-42F2-9C5F-00CE2BBB0135}" presName="gear3tx" presStyleLbl="node1" presStyleIdx="2" presStyleCnt="3">
        <dgm:presLayoutVars>
          <dgm:chMax val="1"/>
          <dgm:bulletEnabled val="1"/>
        </dgm:presLayoutVars>
      </dgm:prSet>
      <dgm:spPr/>
    </dgm:pt>
    <dgm:pt modelId="{DA0B189E-BDA5-4D99-955A-2296F833E3A3}" type="pres">
      <dgm:prSet presAssocID="{0CF96523-CDA7-42F2-9C5F-00CE2BBB0135}" presName="gear3srcNode" presStyleLbl="node1" presStyleIdx="2" presStyleCnt="3"/>
      <dgm:spPr/>
    </dgm:pt>
    <dgm:pt modelId="{BCEC7D67-254F-4940-885D-F415CE0E4A2D}" type="pres">
      <dgm:prSet presAssocID="{0CF96523-CDA7-42F2-9C5F-00CE2BBB0135}" presName="gear3dstNode" presStyleLbl="node1" presStyleIdx="2" presStyleCnt="3"/>
      <dgm:spPr/>
    </dgm:pt>
    <dgm:pt modelId="{49CE344D-DDFE-4EF8-94FF-E51F0B4D6EED}" type="pres">
      <dgm:prSet presAssocID="{DE0A6104-D6EF-4AF7-A133-F706D221B0C9}" presName="connector1" presStyleLbl="sibTrans2D1" presStyleIdx="0" presStyleCnt="3"/>
      <dgm:spPr/>
    </dgm:pt>
    <dgm:pt modelId="{53D2485A-9E9C-4CF9-BFB8-48279DDEA873}" type="pres">
      <dgm:prSet presAssocID="{638CBB55-70C1-4387-B9AC-CF8D7D2FADB8}" presName="connector2" presStyleLbl="sibTrans2D1" presStyleIdx="1" presStyleCnt="3"/>
      <dgm:spPr/>
    </dgm:pt>
    <dgm:pt modelId="{F5F4A0BF-A9E5-47A1-9741-CAA245394309}" type="pres">
      <dgm:prSet presAssocID="{CA7CCA45-D0B0-45A8-AA1D-32D029366E3B}" presName="connector3" presStyleLbl="sibTrans2D1" presStyleIdx="2" presStyleCnt="3"/>
      <dgm:spPr/>
    </dgm:pt>
  </dgm:ptLst>
  <dgm:cxnLst>
    <dgm:cxn modelId="{DFA5BE16-0056-4C2E-945D-E8FF9F771AE1}" type="presOf" srcId="{37BB0DAF-0ECE-4AF8-810D-450A9DF51CC3}" destId="{3C561021-127A-434D-A1FB-DF51380124CB}" srcOrd="0" destOrd="0" presId="urn:microsoft.com/office/officeart/2005/8/layout/gear1"/>
    <dgm:cxn modelId="{C0B4E117-9837-4D1A-A9AF-A31A67B346F8}" type="presOf" srcId="{37BB0DAF-0ECE-4AF8-810D-450A9DF51CC3}" destId="{71E67FC1-3029-4AD5-854B-E4C6309F5484}" srcOrd="1" destOrd="0" presId="urn:microsoft.com/office/officeart/2005/8/layout/gear1"/>
    <dgm:cxn modelId="{DF43131B-7231-4167-A30D-562C839A1BC4}" type="presOf" srcId="{51AAE8CC-4924-48DD-A4D4-354889CB0F84}" destId="{BA059B3F-8346-476D-9B21-C7D74066DE00}" srcOrd="1" destOrd="0" presId="urn:microsoft.com/office/officeart/2005/8/layout/gear1"/>
    <dgm:cxn modelId="{D380B92D-D95B-4646-BD42-B383A838F823}" srcId="{C00DAEC7-7E96-490F-9F6B-4B42BEDA269D}" destId="{51AAE8CC-4924-48DD-A4D4-354889CB0F84}" srcOrd="0" destOrd="0" parTransId="{6E92D8B3-2BF9-481E-8E82-CFDA5BD088F8}" sibTransId="{DE0A6104-D6EF-4AF7-A133-F706D221B0C9}"/>
    <dgm:cxn modelId="{0A4B9A38-213C-455C-88CA-8561926EAFE9}" type="presOf" srcId="{DE0A6104-D6EF-4AF7-A133-F706D221B0C9}" destId="{49CE344D-DDFE-4EF8-94FF-E51F0B4D6EED}" srcOrd="0" destOrd="0" presId="urn:microsoft.com/office/officeart/2005/8/layout/gear1"/>
    <dgm:cxn modelId="{121FD340-51D8-4BD7-BE9C-7E5C9F211741}" type="presOf" srcId="{51AAE8CC-4924-48DD-A4D4-354889CB0F84}" destId="{7BD20124-2431-4EE5-8705-61CE07DF0B7F}" srcOrd="2" destOrd="0" presId="urn:microsoft.com/office/officeart/2005/8/layout/gear1"/>
    <dgm:cxn modelId="{26264A41-96D6-413B-BE0A-4A1B13E88464}" type="presOf" srcId="{37BB0DAF-0ECE-4AF8-810D-450A9DF51CC3}" destId="{F849CB89-FD2B-4A64-AB71-0ECE8FDFFB7A}" srcOrd="2" destOrd="0" presId="urn:microsoft.com/office/officeart/2005/8/layout/gear1"/>
    <dgm:cxn modelId="{62679368-F99D-4240-8935-93591BDB9E82}" type="presOf" srcId="{0CF96523-CDA7-42F2-9C5F-00CE2BBB0135}" destId="{3D5A391B-62DA-4863-836F-0A6EABDF3BE2}" srcOrd="1" destOrd="0" presId="urn:microsoft.com/office/officeart/2005/8/layout/gear1"/>
    <dgm:cxn modelId="{240E507A-BF56-4C8D-8478-6BBB9EDCC7F3}" type="presOf" srcId="{51AAE8CC-4924-48DD-A4D4-354889CB0F84}" destId="{C1F6B91D-C913-41F9-838B-EE5DE014A9BC}" srcOrd="0" destOrd="0" presId="urn:microsoft.com/office/officeart/2005/8/layout/gear1"/>
    <dgm:cxn modelId="{78017E5A-3C6E-4726-AA38-75447A9704B8}" type="presOf" srcId="{0CF96523-CDA7-42F2-9C5F-00CE2BBB0135}" destId="{BCEC7D67-254F-4940-885D-F415CE0E4A2D}" srcOrd="3" destOrd="0" presId="urn:microsoft.com/office/officeart/2005/8/layout/gear1"/>
    <dgm:cxn modelId="{2CBE6C7E-5D1A-4882-B5AD-6129CE759654}" type="presOf" srcId="{0CF96523-CDA7-42F2-9C5F-00CE2BBB0135}" destId="{07190E05-6AFE-4E65-8CFD-3661F159680A}" srcOrd="0" destOrd="0" presId="urn:microsoft.com/office/officeart/2005/8/layout/gear1"/>
    <dgm:cxn modelId="{9F3B7F7E-788B-4DB6-A43B-96DEDDEC6D6E}" type="presOf" srcId="{638CBB55-70C1-4387-B9AC-CF8D7D2FADB8}" destId="{53D2485A-9E9C-4CF9-BFB8-48279DDEA873}" srcOrd="0" destOrd="0" presId="urn:microsoft.com/office/officeart/2005/8/layout/gear1"/>
    <dgm:cxn modelId="{CE1DAD8D-2E29-4538-A319-5ED12302029C}" type="presOf" srcId="{CA7CCA45-D0B0-45A8-AA1D-32D029366E3B}" destId="{F5F4A0BF-A9E5-47A1-9741-CAA245394309}" srcOrd="0" destOrd="0" presId="urn:microsoft.com/office/officeart/2005/8/layout/gear1"/>
    <dgm:cxn modelId="{E09AB5AD-40E6-4B45-9432-101E250E98E8}" type="presOf" srcId="{0CF96523-CDA7-42F2-9C5F-00CE2BBB0135}" destId="{DA0B189E-BDA5-4D99-955A-2296F833E3A3}" srcOrd="2" destOrd="0" presId="urn:microsoft.com/office/officeart/2005/8/layout/gear1"/>
    <dgm:cxn modelId="{EE9370B7-688D-4C86-9FD1-00622BEC550B}" srcId="{C00DAEC7-7E96-490F-9F6B-4B42BEDA269D}" destId="{0CF96523-CDA7-42F2-9C5F-00CE2BBB0135}" srcOrd="2" destOrd="0" parTransId="{4D5851E7-0F2D-4B24-8077-5B8D157BCFA7}" sibTransId="{CA7CCA45-D0B0-45A8-AA1D-32D029366E3B}"/>
    <dgm:cxn modelId="{BC688FBB-656A-4D4E-8CE2-0A459DE34209}" type="presOf" srcId="{C00DAEC7-7E96-490F-9F6B-4B42BEDA269D}" destId="{92F657FE-4515-4BB7-8CA3-3F565BF8E0D0}" srcOrd="0" destOrd="0" presId="urn:microsoft.com/office/officeart/2005/8/layout/gear1"/>
    <dgm:cxn modelId="{513EF4F4-78BA-4BE1-95FE-0799B91248AE}" srcId="{C00DAEC7-7E96-490F-9F6B-4B42BEDA269D}" destId="{37BB0DAF-0ECE-4AF8-810D-450A9DF51CC3}" srcOrd="1" destOrd="0" parTransId="{01D413FB-C4C3-4F1D-B49A-A1AA834FDE27}" sibTransId="{638CBB55-70C1-4387-B9AC-CF8D7D2FADB8}"/>
    <dgm:cxn modelId="{955881B0-46D4-4ED6-9833-FC78BF8CD541}" type="presParOf" srcId="{92F657FE-4515-4BB7-8CA3-3F565BF8E0D0}" destId="{C1F6B91D-C913-41F9-838B-EE5DE014A9BC}" srcOrd="0" destOrd="0" presId="urn:microsoft.com/office/officeart/2005/8/layout/gear1"/>
    <dgm:cxn modelId="{65EC7EFF-06BA-40CF-AF90-4A23E9359909}" type="presParOf" srcId="{92F657FE-4515-4BB7-8CA3-3F565BF8E0D0}" destId="{BA059B3F-8346-476D-9B21-C7D74066DE00}" srcOrd="1" destOrd="0" presId="urn:microsoft.com/office/officeart/2005/8/layout/gear1"/>
    <dgm:cxn modelId="{E3B51ABA-581B-4CB3-BD71-1CF0BDD68B11}" type="presParOf" srcId="{92F657FE-4515-4BB7-8CA3-3F565BF8E0D0}" destId="{7BD20124-2431-4EE5-8705-61CE07DF0B7F}" srcOrd="2" destOrd="0" presId="urn:microsoft.com/office/officeart/2005/8/layout/gear1"/>
    <dgm:cxn modelId="{46A70583-A0E4-403B-A6CA-28B6DA979C38}" type="presParOf" srcId="{92F657FE-4515-4BB7-8CA3-3F565BF8E0D0}" destId="{3C561021-127A-434D-A1FB-DF51380124CB}" srcOrd="3" destOrd="0" presId="urn:microsoft.com/office/officeart/2005/8/layout/gear1"/>
    <dgm:cxn modelId="{5EAB8DBF-7FE3-47A3-9F37-E76B33A0ED28}" type="presParOf" srcId="{92F657FE-4515-4BB7-8CA3-3F565BF8E0D0}" destId="{71E67FC1-3029-4AD5-854B-E4C6309F5484}" srcOrd="4" destOrd="0" presId="urn:microsoft.com/office/officeart/2005/8/layout/gear1"/>
    <dgm:cxn modelId="{B06DB725-53EF-4282-B448-E90FCF0B6041}" type="presParOf" srcId="{92F657FE-4515-4BB7-8CA3-3F565BF8E0D0}" destId="{F849CB89-FD2B-4A64-AB71-0ECE8FDFFB7A}" srcOrd="5" destOrd="0" presId="urn:microsoft.com/office/officeart/2005/8/layout/gear1"/>
    <dgm:cxn modelId="{028239E9-82FD-439A-9677-F83C0EE0D3A8}" type="presParOf" srcId="{92F657FE-4515-4BB7-8CA3-3F565BF8E0D0}" destId="{07190E05-6AFE-4E65-8CFD-3661F159680A}" srcOrd="6" destOrd="0" presId="urn:microsoft.com/office/officeart/2005/8/layout/gear1"/>
    <dgm:cxn modelId="{D2C24EBC-3E4A-4BD0-8CA2-0D6A9617E634}" type="presParOf" srcId="{92F657FE-4515-4BB7-8CA3-3F565BF8E0D0}" destId="{3D5A391B-62DA-4863-836F-0A6EABDF3BE2}" srcOrd="7" destOrd="0" presId="urn:microsoft.com/office/officeart/2005/8/layout/gear1"/>
    <dgm:cxn modelId="{F0C449C5-A6A5-473F-97C4-984059F6B257}" type="presParOf" srcId="{92F657FE-4515-4BB7-8CA3-3F565BF8E0D0}" destId="{DA0B189E-BDA5-4D99-955A-2296F833E3A3}" srcOrd="8" destOrd="0" presId="urn:microsoft.com/office/officeart/2005/8/layout/gear1"/>
    <dgm:cxn modelId="{8200D5D1-9E37-4365-9670-2E729D15023E}" type="presParOf" srcId="{92F657FE-4515-4BB7-8CA3-3F565BF8E0D0}" destId="{BCEC7D67-254F-4940-885D-F415CE0E4A2D}" srcOrd="9" destOrd="0" presId="urn:microsoft.com/office/officeart/2005/8/layout/gear1"/>
    <dgm:cxn modelId="{DFC2CE3B-125E-46C3-A282-B0A19E4C906A}" type="presParOf" srcId="{92F657FE-4515-4BB7-8CA3-3F565BF8E0D0}" destId="{49CE344D-DDFE-4EF8-94FF-E51F0B4D6EED}" srcOrd="10" destOrd="0" presId="urn:microsoft.com/office/officeart/2005/8/layout/gear1"/>
    <dgm:cxn modelId="{ECD29EE0-58FE-4A3D-8036-DA5A7A2D63F4}" type="presParOf" srcId="{92F657FE-4515-4BB7-8CA3-3F565BF8E0D0}" destId="{53D2485A-9E9C-4CF9-BFB8-48279DDEA873}" srcOrd="11" destOrd="0" presId="urn:microsoft.com/office/officeart/2005/8/layout/gear1"/>
    <dgm:cxn modelId="{99804D40-8F19-4893-9911-9D376E19F381}" type="presParOf" srcId="{92F657FE-4515-4BB7-8CA3-3F565BF8E0D0}" destId="{F5F4A0BF-A9E5-47A1-9741-CAA24539430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9961A9-5B12-4F2F-A60E-B121C30226BC}" type="doc">
      <dgm:prSet loTypeId="urn:microsoft.com/office/officeart/2005/8/layout/hList7" loCatId="list" qsTypeId="urn:microsoft.com/office/officeart/2005/8/quickstyle/simple5" qsCatId="simple" csTypeId="urn:microsoft.com/office/officeart/2005/8/colors/accent1_1" csCatId="accent1" phldr="1"/>
      <dgm:spPr/>
      <dgm:t>
        <a:bodyPr/>
        <a:lstStyle/>
        <a:p>
          <a:endParaRPr lang="en-US"/>
        </a:p>
      </dgm:t>
    </dgm:pt>
    <dgm:pt modelId="{EFF518DD-A71D-4239-BEFC-353D5972A2EF}">
      <dgm:prSet phldrT="[Text]" custT="1"/>
      <dgm:spPr/>
      <dgm:t>
        <a:bodyPr/>
        <a:lstStyle/>
        <a:p>
          <a:r>
            <a:rPr lang="en-US" sz="2000" dirty="0">
              <a:solidFill>
                <a:schemeClr val="accent1">
                  <a:lumMod val="50000"/>
                </a:schemeClr>
              </a:solidFill>
              <a:latin typeface="Arial" panose="020B0604020202020204" pitchFamily="34" charset="0"/>
              <a:cs typeface="Arial" panose="020B0604020202020204" pitchFamily="34" charset="0"/>
            </a:rPr>
            <a:t>There are 6,518 records in the dataset without any duplicates.</a:t>
          </a:r>
        </a:p>
      </dgm:t>
    </dgm:pt>
    <dgm:pt modelId="{3CE283E4-47C2-48BE-8B85-E777F66170E1}" type="parTrans" cxnId="{2BDB608A-7FDD-48AC-B163-9CA6EE199D6A}">
      <dgm:prSet/>
      <dgm:spPr/>
      <dgm:t>
        <a:bodyPr/>
        <a:lstStyle/>
        <a:p>
          <a:endParaRPr lang="en-US"/>
        </a:p>
      </dgm:t>
    </dgm:pt>
    <dgm:pt modelId="{88BBEFCA-A148-4890-B3C7-5E6753888152}" type="sibTrans" cxnId="{2BDB608A-7FDD-48AC-B163-9CA6EE199D6A}">
      <dgm:prSet/>
      <dgm:spPr/>
      <dgm:t>
        <a:bodyPr/>
        <a:lstStyle/>
        <a:p>
          <a:endParaRPr lang="en-US"/>
        </a:p>
      </dgm:t>
    </dgm:pt>
    <dgm:pt modelId="{F063FECF-924F-4DFF-BE23-7A2F0A77EC4B}">
      <dgm:prSet phldrT="[Text]" custT="1"/>
      <dgm:spPr/>
      <dgm:t>
        <a:bodyPr/>
        <a:lstStyle/>
        <a:p>
          <a:r>
            <a:rPr lang="en-US" sz="2000" dirty="0">
              <a:solidFill>
                <a:schemeClr val="accent1">
                  <a:lumMod val="50000"/>
                </a:schemeClr>
              </a:solidFill>
              <a:latin typeface="Arial" panose="020B0604020202020204" pitchFamily="34" charset="0"/>
              <a:cs typeface="Arial" panose="020B0604020202020204" pitchFamily="34" charset="0"/>
            </a:rPr>
            <a:t>The data file contains two features: date and price, and one output variable.</a:t>
          </a:r>
        </a:p>
      </dgm:t>
    </dgm:pt>
    <dgm:pt modelId="{FA73CA01-7D07-4B78-8B0C-27062FEC2603}" type="parTrans" cxnId="{E7082D0F-3A86-4ADB-872E-D9F82FABDE77}">
      <dgm:prSet/>
      <dgm:spPr/>
      <dgm:t>
        <a:bodyPr/>
        <a:lstStyle/>
        <a:p>
          <a:endParaRPr lang="en-US"/>
        </a:p>
      </dgm:t>
    </dgm:pt>
    <dgm:pt modelId="{501C1D3C-7C4F-4C4A-9DC5-692E9AF878EB}" type="sibTrans" cxnId="{E7082D0F-3A86-4ADB-872E-D9F82FABDE77}">
      <dgm:prSet/>
      <dgm:spPr/>
      <dgm:t>
        <a:bodyPr/>
        <a:lstStyle/>
        <a:p>
          <a:endParaRPr lang="en-US"/>
        </a:p>
      </dgm:t>
    </dgm:pt>
    <dgm:pt modelId="{D948A15E-3F26-4D53-97A8-999FA477302E}">
      <dgm:prSet phldrT="[Text]" custT="1"/>
      <dgm:spPr/>
      <dgm:t>
        <a:bodyPr/>
        <a:lstStyle/>
        <a:p>
          <a:r>
            <a:rPr lang="en-US" sz="2000" dirty="0">
              <a:solidFill>
                <a:schemeClr val="accent1">
                  <a:lumMod val="50000"/>
                </a:schemeClr>
              </a:solidFill>
              <a:latin typeface="Arial" panose="020B0604020202020204" pitchFamily="34" charset="0"/>
              <a:cs typeface="Arial" panose="020B0604020202020204" pitchFamily="34" charset="0"/>
            </a:rPr>
            <a:t>The datafile contained 179 null values, which were handled by </a:t>
          </a:r>
          <a:r>
            <a:rPr lang="en-US" sz="2000" b="1" dirty="0">
              <a:solidFill>
                <a:schemeClr val="accent1">
                  <a:lumMod val="50000"/>
                </a:schemeClr>
              </a:solidFill>
              <a:latin typeface="Arial" panose="020B0604020202020204" pitchFamily="34" charset="0"/>
              <a:cs typeface="Arial" panose="020B0604020202020204" pitchFamily="34" charset="0"/>
            </a:rPr>
            <a:t>interpolation.</a:t>
          </a:r>
        </a:p>
      </dgm:t>
    </dgm:pt>
    <dgm:pt modelId="{A6566B18-5EDE-47A1-A1D8-59D639842F05}" type="parTrans" cxnId="{1A151B3F-E354-44C4-8F17-BACB5E1AC4E8}">
      <dgm:prSet/>
      <dgm:spPr/>
      <dgm:t>
        <a:bodyPr/>
        <a:lstStyle/>
        <a:p>
          <a:endParaRPr lang="en-US"/>
        </a:p>
      </dgm:t>
    </dgm:pt>
    <dgm:pt modelId="{FB6BF93B-6E22-4112-8292-A1781F3C8CFD}" type="sibTrans" cxnId="{1A151B3F-E354-44C4-8F17-BACB5E1AC4E8}">
      <dgm:prSet/>
      <dgm:spPr/>
      <dgm:t>
        <a:bodyPr/>
        <a:lstStyle/>
        <a:p>
          <a:endParaRPr lang="en-US"/>
        </a:p>
      </dgm:t>
    </dgm:pt>
    <dgm:pt modelId="{27FDAE11-B1F7-49F6-88BD-36882A854F7B}" type="pres">
      <dgm:prSet presAssocID="{619961A9-5B12-4F2F-A60E-B121C30226BC}" presName="Name0" presStyleCnt="0">
        <dgm:presLayoutVars>
          <dgm:dir/>
          <dgm:resizeHandles val="exact"/>
        </dgm:presLayoutVars>
      </dgm:prSet>
      <dgm:spPr/>
    </dgm:pt>
    <dgm:pt modelId="{68F1A732-654C-4286-8B95-B87A862DD396}" type="pres">
      <dgm:prSet presAssocID="{619961A9-5B12-4F2F-A60E-B121C30226BC}" presName="fgShape" presStyleLbl="fgShp" presStyleIdx="0" presStyleCnt="1"/>
      <dgm:spPr/>
    </dgm:pt>
    <dgm:pt modelId="{A93BB2FB-1A85-461A-B611-31DAD448FACC}" type="pres">
      <dgm:prSet presAssocID="{619961A9-5B12-4F2F-A60E-B121C30226BC}" presName="linComp" presStyleCnt="0"/>
      <dgm:spPr/>
    </dgm:pt>
    <dgm:pt modelId="{897A4BAF-3C0C-433A-BCAD-9D04118B3B73}" type="pres">
      <dgm:prSet presAssocID="{EFF518DD-A71D-4239-BEFC-353D5972A2EF}" presName="compNode" presStyleCnt="0"/>
      <dgm:spPr/>
    </dgm:pt>
    <dgm:pt modelId="{6C1D4B8F-EC84-456E-9948-8A32ED3626F4}" type="pres">
      <dgm:prSet presAssocID="{EFF518DD-A71D-4239-BEFC-353D5972A2EF}" presName="bkgdShape" presStyleLbl="node1" presStyleIdx="0" presStyleCnt="3"/>
      <dgm:spPr/>
    </dgm:pt>
    <dgm:pt modelId="{5F1FD526-7DAC-4A4C-89D9-192FC38EC22D}" type="pres">
      <dgm:prSet presAssocID="{EFF518DD-A71D-4239-BEFC-353D5972A2EF}" presName="nodeTx" presStyleLbl="node1" presStyleIdx="0" presStyleCnt="3">
        <dgm:presLayoutVars>
          <dgm:bulletEnabled val="1"/>
        </dgm:presLayoutVars>
      </dgm:prSet>
      <dgm:spPr/>
    </dgm:pt>
    <dgm:pt modelId="{2B412301-C9DE-4E8B-947F-48CAC88EE30A}" type="pres">
      <dgm:prSet presAssocID="{EFF518DD-A71D-4239-BEFC-353D5972A2EF}" presName="invisiNode" presStyleLbl="node1" presStyleIdx="0" presStyleCnt="3"/>
      <dgm:spPr/>
    </dgm:pt>
    <dgm:pt modelId="{A2D545F1-8192-4DC6-98EC-CAB09038B111}" type="pres">
      <dgm:prSet presAssocID="{EFF518DD-A71D-4239-BEFC-353D5972A2EF}"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B2E259D6-C5E7-4C50-87B8-637CD14E1B9E}" type="pres">
      <dgm:prSet presAssocID="{88BBEFCA-A148-4890-B3C7-5E6753888152}" presName="sibTrans" presStyleLbl="sibTrans2D1" presStyleIdx="0" presStyleCnt="0"/>
      <dgm:spPr/>
    </dgm:pt>
    <dgm:pt modelId="{608A28A9-B78C-4CA1-9AAE-4E8D245CEE7F}" type="pres">
      <dgm:prSet presAssocID="{F063FECF-924F-4DFF-BE23-7A2F0A77EC4B}" presName="compNode" presStyleCnt="0"/>
      <dgm:spPr/>
    </dgm:pt>
    <dgm:pt modelId="{C14826FC-B8D5-4857-9E75-4D2DB73972FE}" type="pres">
      <dgm:prSet presAssocID="{F063FECF-924F-4DFF-BE23-7A2F0A77EC4B}" presName="bkgdShape" presStyleLbl="node1" presStyleIdx="1" presStyleCnt="3"/>
      <dgm:spPr/>
    </dgm:pt>
    <dgm:pt modelId="{002FA4A1-9137-4ED4-9613-B128626F97A0}" type="pres">
      <dgm:prSet presAssocID="{F063FECF-924F-4DFF-BE23-7A2F0A77EC4B}" presName="nodeTx" presStyleLbl="node1" presStyleIdx="1" presStyleCnt="3">
        <dgm:presLayoutVars>
          <dgm:bulletEnabled val="1"/>
        </dgm:presLayoutVars>
      </dgm:prSet>
      <dgm:spPr/>
    </dgm:pt>
    <dgm:pt modelId="{2993CD2C-263E-4EE1-9DB9-E4FD7F9DE5E8}" type="pres">
      <dgm:prSet presAssocID="{F063FECF-924F-4DFF-BE23-7A2F0A77EC4B}" presName="invisiNode" presStyleLbl="node1" presStyleIdx="1" presStyleCnt="3"/>
      <dgm:spPr/>
    </dgm:pt>
    <dgm:pt modelId="{0D7DF96B-AD3C-4E18-82BB-EE4A6E69043E}" type="pres">
      <dgm:prSet presAssocID="{F063FECF-924F-4DFF-BE23-7A2F0A77EC4B}" presName="imagNode" presStyleLbl="fgImgPlace1" presStyleIdx="1" presStyleCnt="3" custLinFactNeighborY="-282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78AD708-C43A-424A-9CE0-827A0417252A}" type="pres">
      <dgm:prSet presAssocID="{501C1D3C-7C4F-4C4A-9DC5-692E9AF878EB}" presName="sibTrans" presStyleLbl="sibTrans2D1" presStyleIdx="0" presStyleCnt="0"/>
      <dgm:spPr/>
    </dgm:pt>
    <dgm:pt modelId="{17C9DFFA-C4FC-499A-B251-84EF3770A036}" type="pres">
      <dgm:prSet presAssocID="{D948A15E-3F26-4D53-97A8-999FA477302E}" presName="compNode" presStyleCnt="0"/>
      <dgm:spPr/>
    </dgm:pt>
    <dgm:pt modelId="{DE7FE50D-5980-4D9E-A9A2-E2C5F1AF8A81}" type="pres">
      <dgm:prSet presAssocID="{D948A15E-3F26-4D53-97A8-999FA477302E}" presName="bkgdShape" presStyleLbl="node1" presStyleIdx="2" presStyleCnt="3"/>
      <dgm:spPr/>
    </dgm:pt>
    <dgm:pt modelId="{7D6F5F36-DD1B-485D-8B09-ADBC146AFB6E}" type="pres">
      <dgm:prSet presAssocID="{D948A15E-3F26-4D53-97A8-999FA477302E}" presName="nodeTx" presStyleLbl="node1" presStyleIdx="2" presStyleCnt="3">
        <dgm:presLayoutVars>
          <dgm:bulletEnabled val="1"/>
        </dgm:presLayoutVars>
      </dgm:prSet>
      <dgm:spPr/>
    </dgm:pt>
    <dgm:pt modelId="{DF20BBF0-2D15-47FA-BA9B-CE406D1E3C69}" type="pres">
      <dgm:prSet presAssocID="{D948A15E-3F26-4D53-97A8-999FA477302E}" presName="invisiNode" presStyleLbl="node1" presStyleIdx="2" presStyleCnt="3"/>
      <dgm:spPr/>
    </dgm:pt>
    <dgm:pt modelId="{30B2E3FE-AF32-4429-8ACE-647DE3FC7FDF}" type="pres">
      <dgm:prSet presAssocID="{D948A15E-3F26-4D53-97A8-999FA477302E}"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1000" r="-51000"/>
          </a:stretch>
        </a:blipFill>
      </dgm:spPr>
    </dgm:pt>
  </dgm:ptLst>
  <dgm:cxnLst>
    <dgm:cxn modelId="{E7082D0F-3A86-4ADB-872E-D9F82FABDE77}" srcId="{619961A9-5B12-4F2F-A60E-B121C30226BC}" destId="{F063FECF-924F-4DFF-BE23-7A2F0A77EC4B}" srcOrd="1" destOrd="0" parTransId="{FA73CA01-7D07-4B78-8B0C-27062FEC2603}" sibTransId="{501C1D3C-7C4F-4C4A-9DC5-692E9AF878EB}"/>
    <dgm:cxn modelId="{93A84E13-6CAE-429D-8DC9-F1EB69229FCF}" type="presOf" srcId="{EFF518DD-A71D-4239-BEFC-353D5972A2EF}" destId="{6C1D4B8F-EC84-456E-9948-8A32ED3626F4}" srcOrd="0" destOrd="0" presId="urn:microsoft.com/office/officeart/2005/8/layout/hList7"/>
    <dgm:cxn modelId="{32C66D36-CFF5-47A7-B88E-78554D49DEC5}" type="presOf" srcId="{88BBEFCA-A148-4890-B3C7-5E6753888152}" destId="{B2E259D6-C5E7-4C50-87B8-637CD14E1B9E}" srcOrd="0" destOrd="0" presId="urn:microsoft.com/office/officeart/2005/8/layout/hList7"/>
    <dgm:cxn modelId="{E0183437-F9C6-4CCA-98D3-B512991BD268}" type="presOf" srcId="{D948A15E-3F26-4D53-97A8-999FA477302E}" destId="{7D6F5F36-DD1B-485D-8B09-ADBC146AFB6E}" srcOrd="1" destOrd="0" presId="urn:microsoft.com/office/officeart/2005/8/layout/hList7"/>
    <dgm:cxn modelId="{1A151B3F-E354-44C4-8F17-BACB5E1AC4E8}" srcId="{619961A9-5B12-4F2F-A60E-B121C30226BC}" destId="{D948A15E-3F26-4D53-97A8-999FA477302E}" srcOrd="2" destOrd="0" parTransId="{A6566B18-5EDE-47A1-A1D8-59D639842F05}" sibTransId="{FB6BF93B-6E22-4112-8292-A1781F3C8CFD}"/>
    <dgm:cxn modelId="{3907F071-F945-4BCB-9522-10A0AB994793}" type="presOf" srcId="{F063FECF-924F-4DFF-BE23-7A2F0A77EC4B}" destId="{002FA4A1-9137-4ED4-9613-B128626F97A0}" srcOrd="1" destOrd="0" presId="urn:microsoft.com/office/officeart/2005/8/layout/hList7"/>
    <dgm:cxn modelId="{638F4976-3284-4B4B-8BEA-9A5735B51326}" type="presOf" srcId="{D948A15E-3F26-4D53-97A8-999FA477302E}" destId="{DE7FE50D-5980-4D9E-A9A2-E2C5F1AF8A81}" srcOrd="0" destOrd="0" presId="urn:microsoft.com/office/officeart/2005/8/layout/hList7"/>
    <dgm:cxn modelId="{2BDB608A-7FDD-48AC-B163-9CA6EE199D6A}" srcId="{619961A9-5B12-4F2F-A60E-B121C30226BC}" destId="{EFF518DD-A71D-4239-BEFC-353D5972A2EF}" srcOrd="0" destOrd="0" parTransId="{3CE283E4-47C2-48BE-8B85-E777F66170E1}" sibTransId="{88BBEFCA-A148-4890-B3C7-5E6753888152}"/>
    <dgm:cxn modelId="{15F89BC2-05B8-4583-BB81-E2B6146A83BA}" type="presOf" srcId="{EFF518DD-A71D-4239-BEFC-353D5972A2EF}" destId="{5F1FD526-7DAC-4A4C-89D9-192FC38EC22D}" srcOrd="1" destOrd="0" presId="urn:microsoft.com/office/officeart/2005/8/layout/hList7"/>
    <dgm:cxn modelId="{F614E7C3-F001-4157-B3C9-F9B90770463A}" type="presOf" srcId="{501C1D3C-7C4F-4C4A-9DC5-692E9AF878EB}" destId="{578AD708-C43A-424A-9CE0-827A0417252A}" srcOrd="0" destOrd="0" presId="urn:microsoft.com/office/officeart/2005/8/layout/hList7"/>
    <dgm:cxn modelId="{37C99AE6-C99E-487D-94BC-2E2AF4A7F6B9}" type="presOf" srcId="{619961A9-5B12-4F2F-A60E-B121C30226BC}" destId="{27FDAE11-B1F7-49F6-88BD-36882A854F7B}" srcOrd="0" destOrd="0" presId="urn:microsoft.com/office/officeart/2005/8/layout/hList7"/>
    <dgm:cxn modelId="{100561F7-C0C6-41C1-B4D0-2CBAAAA181B0}" type="presOf" srcId="{F063FECF-924F-4DFF-BE23-7A2F0A77EC4B}" destId="{C14826FC-B8D5-4857-9E75-4D2DB73972FE}" srcOrd="0" destOrd="0" presId="urn:microsoft.com/office/officeart/2005/8/layout/hList7"/>
    <dgm:cxn modelId="{0965A5C8-FF22-43F8-A4B8-9D773EF42E16}" type="presParOf" srcId="{27FDAE11-B1F7-49F6-88BD-36882A854F7B}" destId="{68F1A732-654C-4286-8B95-B87A862DD396}" srcOrd="0" destOrd="0" presId="urn:microsoft.com/office/officeart/2005/8/layout/hList7"/>
    <dgm:cxn modelId="{C6AB6298-9F84-4458-A9A0-CEC06E867E78}" type="presParOf" srcId="{27FDAE11-B1F7-49F6-88BD-36882A854F7B}" destId="{A93BB2FB-1A85-461A-B611-31DAD448FACC}" srcOrd="1" destOrd="0" presId="urn:microsoft.com/office/officeart/2005/8/layout/hList7"/>
    <dgm:cxn modelId="{F8010F25-13E5-4A24-A2D5-6D4BE955267B}" type="presParOf" srcId="{A93BB2FB-1A85-461A-B611-31DAD448FACC}" destId="{897A4BAF-3C0C-433A-BCAD-9D04118B3B73}" srcOrd="0" destOrd="0" presId="urn:microsoft.com/office/officeart/2005/8/layout/hList7"/>
    <dgm:cxn modelId="{5C96E68A-C230-4962-8B6D-791A4E0C8314}" type="presParOf" srcId="{897A4BAF-3C0C-433A-BCAD-9D04118B3B73}" destId="{6C1D4B8F-EC84-456E-9948-8A32ED3626F4}" srcOrd="0" destOrd="0" presId="urn:microsoft.com/office/officeart/2005/8/layout/hList7"/>
    <dgm:cxn modelId="{024C0C82-562C-42D1-8245-DDEA3724F07F}" type="presParOf" srcId="{897A4BAF-3C0C-433A-BCAD-9D04118B3B73}" destId="{5F1FD526-7DAC-4A4C-89D9-192FC38EC22D}" srcOrd="1" destOrd="0" presId="urn:microsoft.com/office/officeart/2005/8/layout/hList7"/>
    <dgm:cxn modelId="{D63FC6F8-DF2C-4D7E-A74D-DC7BB0C6CEC3}" type="presParOf" srcId="{897A4BAF-3C0C-433A-BCAD-9D04118B3B73}" destId="{2B412301-C9DE-4E8B-947F-48CAC88EE30A}" srcOrd="2" destOrd="0" presId="urn:microsoft.com/office/officeart/2005/8/layout/hList7"/>
    <dgm:cxn modelId="{4165C590-A33E-4519-B88F-1FE4C9063662}" type="presParOf" srcId="{897A4BAF-3C0C-433A-BCAD-9D04118B3B73}" destId="{A2D545F1-8192-4DC6-98EC-CAB09038B111}" srcOrd="3" destOrd="0" presId="urn:microsoft.com/office/officeart/2005/8/layout/hList7"/>
    <dgm:cxn modelId="{0F272DAE-02BE-489A-91BA-0FC463A9E854}" type="presParOf" srcId="{A93BB2FB-1A85-461A-B611-31DAD448FACC}" destId="{B2E259D6-C5E7-4C50-87B8-637CD14E1B9E}" srcOrd="1" destOrd="0" presId="urn:microsoft.com/office/officeart/2005/8/layout/hList7"/>
    <dgm:cxn modelId="{A0257443-719C-451D-BE1A-7F07FB4A0B10}" type="presParOf" srcId="{A93BB2FB-1A85-461A-B611-31DAD448FACC}" destId="{608A28A9-B78C-4CA1-9AAE-4E8D245CEE7F}" srcOrd="2" destOrd="0" presId="urn:microsoft.com/office/officeart/2005/8/layout/hList7"/>
    <dgm:cxn modelId="{38DD9E11-1AC3-459A-9134-CDD487D5F711}" type="presParOf" srcId="{608A28A9-B78C-4CA1-9AAE-4E8D245CEE7F}" destId="{C14826FC-B8D5-4857-9E75-4D2DB73972FE}" srcOrd="0" destOrd="0" presId="urn:microsoft.com/office/officeart/2005/8/layout/hList7"/>
    <dgm:cxn modelId="{72751B3D-C0C5-4D29-942C-4838B47A2C24}" type="presParOf" srcId="{608A28A9-B78C-4CA1-9AAE-4E8D245CEE7F}" destId="{002FA4A1-9137-4ED4-9613-B128626F97A0}" srcOrd="1" destOrd="0" presId="urn:microsoft.com/office/officeart/2005/8/layout/hList7"/>
    <dgm:cxn modelId="{E9C41E62-2C70-4DBC-A4DF-92BF59B081B1}" type="presParOf" srcId="{608A28A9-B78C-4CA1-9AAE-4E8D245CEE7F}" destId="{2993CD2C-263E-4EE1-9DB9-E4FD7F9DE5E8}" srcOrd="2" destOrd="0" presId="urn:microsoft.com/office/officeart/2005/8/layout/hList7"/>
    <dgm:cxn modelId="{6F87D29F-5360-4380-B5EB-DEACD7BC82C2}" type="presParOf" srcId="{608A28A9-B78C-4CA1-9AAE-4E8D245CEE7F}" destId="{0D7DF96B-AD3C-4E18-82BB-EE4A6E69043E}" srcOrd="3" destOrd="0" presId="urn:microsoft.com/office/officeart/2005/8/layout/hList7"/>
    <dgm:cxn modelId="{F92CB3AD-F1F0-4A7D-B592-2016BC3E100C}" type="presParOf" srcId="{A93BB2FB-1A85-461A-B611-31DAD448FACC}" destId="{578AD708-C43A-424A-9CE0-827A0417252A}" srcOrd="3" destOrd="0" presId="urn:microsoft.com/office/officeart/2005/8/layout/hList7"/>
    <dgm:cxn modelId="{46353154-6907-47C7-808F-A939FAE6EB5E}" type="presParOf" srcId="{A93BB2FB-1A85-461A-B611-31DAD448FACC}" destId="{17C9DFFA-C4FC-499A-B251-84EF3770A036}" srcOrd="4" destOrd="0" presId="urn:microsoft.com/office/officeart/2005/8/layout/hList7"/>
    <dgm:cxn modelId="{B2E5A25D-9442-4902-B697-DC9907FF62BC}" type="presParOf" srcId="{17C9DFFA-C4FC-499A-B251-84EF3770A036}" destId="{DE7FE50D-5980-4D9E-A9A2-E2C5F1AF8A81}" srcOrd="0" destOrd="0" presId="urn:microsoft.com/office/officeart/2005/8/layout/hList7"/>
    <dgm:cxn modelId="{AD9DEF29-A315-4183-AE16-5179DB9716C5}" type="presParOf" srcId="{17C9DFFA-C4FC-499A-B251-84EF3770A036}" destId="{7D6F5F36-DD1B-485D-8B09-ADBC146AFB6E}" srcOrd="1" destOrd="0" presId="urn:microsoft.com/office/officeart/2005/8/layout/hList7"/>
    <dgm:cxn modelId="{C4CB3B45-9CA4-47D6-ACC5-67AA5AA3A2A5}" type="presParOf" srcId="{17C9DFFA-C4FC-499A-B251-84EF3770A036}" destId="{DF20BBF0-2D15-47FA-BA9B-CE406D1E3C69}" srcOrd="2" destOrd="0" presId="urn:microsoft.com/office/officeart/2005/8/layout/hList7"/>
    <dgm:cxn modelId="{8375E46F-02BD-4F1E-913E-608550946054}" type="presParOf" srcId="{17C9DFFA-C4FC-499A-B251-84EF3770A036}" destId="{30B2E3FE-AF32-4429-8ACE-647DE3FC7FD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993101-699A-4EA6-9E36-DD732F4B5CAB}"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A1B2F3A6-5CA5-4BBF-B71D-FADBB55707DB}">
      <dgm:prSet custT="1"/>
      <dgm:spPr/>
      <dgm:t>
        <a:bodyPr/>
        <a:lstStyle/>
        <a:p>
          <a:r>
            <a:rPr lang="en-US" sz="1400" dirty="0">
              <a:solidFill>
                <a:schemeClr val="accent1">
                  <a:lumMod val="50000"/>
                </a:schemeClr>
              </a:solidFill>
              <a:latin typeface="Arial" panose="020B0604020202020204" pitchFamily="34" charset="0"/>
              <a:cs typeface="Arial" panose="020B0604020202020204" pitchFamily="34" charset="0"/>
            </a:rPr>
            <a:t>From 1998 to 2006, the oil price gradually increased without much fluctuation.</a:t>
          </a:r>
        </a:p>
      </dgm:t>
    </dgm:pt>
    <dgm:pt modelId="{9D466713-897A-4EE7-A3B4-23574DCE300B}" type="parTrans" cxnId="{98EA8B4E-77EF-432B-B166-9F3E2F6D88EE}">
      <dgm:prSet/>
      <dgm:spPr/>
      <dgm:t>
        <a:bodyPr/>
        <a:lstStyle/>
        <a:p>
          <a:endParaRPr lang="en-US"/>
        </a:p>
      </dgm:t>
    </dgm:pt>
    <dgm:pt modelId="{3BE41E46-B8B2-4F1C-BBDB-52791145B931}" type="sibTrans" cxnId="{98EA8B4E-77EF-432B-B166-9F3E2F6D88EE}">
      <dgm:prSet/>
      <dgm:spPr/>
      <dgm:t>
        <a:bodyPr/>
        <a:lstStyle/>
        <a:p>
          <a:endParaRPr lang="en-US"/>
        </a:p>
      </dgm:t>
    </dgm:pt>
    <dgm:pt modelId="{28BDE9DE-327F-428D-9BF4-3F226D1DD924}">
      <dgm:prSet custT="1"/>
      <dgm:spPr/>
      <dgm:t>
        <a:bodyPr/>
        <a:lstStyle/>
        <a:p>
          <a:r>
            <a:rPr lang="en-US" sz="1400" dirty="0">
              <a:solidFill>
                <a:schemeClr val="accent1">
                  <a:lumMod val="50000"/>
                </a:schemeClr>
              </a:solidFill>
              <a:latin typeface="Arial" panose="020B0604020202020204" pitchFamily="34" charset="0"/>
              <a:cs typeface="Arial" panose="020B0604020202020204" pitchFamily="34" charset="0"/>
            </a:rPr>
            <a:t>But from 2007 to 2008, the oil price increased very rapidly and later decreased more rapidly.</a:t>
          </a:r>
        </a:p>
      </dgm:t>
    </dgm:pt>
    <dgm:pt modelId="{04D46936-F007-4F0F-9639-CC1E2B65ECFC}" type="parTrans" cxnId="{0B1D7850-C2AD-477D-BF1D-DAD361A61944}">
      <dgm:prSet/>
      <dgm:spPr/>
      <dgm:t>
        <a:bodyPr/>
        <a:lstStyle/>
        <a:p>
          <a:endParaRPr lang="en-US"/>
        </a:p>
      </dgm:t>
    </dgm:pt>
    <dgm:pt modelId="{7642FCFB-2884-489B-9589-1BD9C5162BDD}" type="sibTrans" cxnId="{0B1D7850-C2AD-477D-BF1D-DAD361A61944}">
      <dgm:prSet/>
      <dgm:spPr/>
      <dgm:t>
        <a:bodyPr/>
        <a:lstStyle/>
        <a:p>
          <a:endParaRPr lang="en-US"/>
        </a:p>
      </dgm:t>
    </dgm:pt>
    <dgm:pt modelId="{34ECE060-032C-4CEE-A332-8D366E22583B}">
      <dgm:prSet custT="1"/>
      <dgm:spPr/>
      <dgm:t>
        <a:bodyPr/>
        <a:lstStyle/>
        <a:p>
          <a:r>
            <a:rPr lang="en-US" sz="1400" dirty="0">
              <a:solidFill>
                <a:schemeClr val="accent1">
                  <a:lumMod val="50000"/>
                </a:schemeClr>
              </a:solidFill>
              <a:latin typeface="Arial" panose="020B0604020202020204" pitchFamily="34" charset="0"/>
              <a:cs typeface="Arial" panose="020B0604020202020204" pitchFamily="34" charset="0"/>
            </a:rPr>
            <a:t>The oil price was constant from 2011 to 2013.</a:t>
          </a:r>
        </a:p>
      </dgm:t>
    </dgm:pt>
    <dgm:pt modelId="{B21A6DC5-D6B0-467F-ADE2-A895BED700EC}" type="parTrans" cxnId="{5D085C6D-C94F-4210-A0B6-6F5B53A78E9F}">
      <dgm:prSet/>
      <dgm:spPr/>
      <dgm:t>
        <a:bodyPr/>
        <a:lstStyle/>
        <a:p>
          <a:endParaRPr lang="en-US"/>
        </a:p>
      </dgm:t>
    </dgm:pt>
    <dgm:pt modelId="{9AE51B02-33DA-41F6-8299-BEFC4BBFEE61}" type="sibTrans" cxnId="{5D085C6D-C94F-4210-A0B6-6F5B53A78E9F}">
      <dgm:prSet/>
      <dgm:spPr/>
      <dgm:t>
        <a:bodyPr/>
        <a:lstStyle/>
        <a:p>
          <a:endParaRPr lang="en-US"/>
        </a:p>
      </dgm:t>
    </dgm:pt>
    <dgm:pt modelId="{84BAD699-1C1A-42D2-A1C2-6C3D3734314F}">
      <dgm:prSet custT="1"/>
      <dgm:spPr/>
      <dgm:t>
        <a:bodyPr/>
        <a:lstStyle/>
        <a:p>
          <a:r>
            <a:rPr lang="en-US" sz="1400" dirty="0">
              <a:solidFill>
                <a:schemeClr val="accent1">
                  <a:lumMod val="50000"/>
                </a:schemeClr>
              </a:solidFill>
              <a:latin typeface="Arial" panose="020B0604020202020204" pitchFamily="34" charset="0"/>
              <a:cs typeface="Arial" panose="020B0604020202020204" pitchFamily="34" charset="0"/>
            </a:rPr>
            <a:t>In 2014, it again decreased rapidly and has remained constant until 2020.</a:t>
          </a:r>
        </a:p>
      </dgm:t>
    </dgm:pt>
    <dgm:pt modelId="{5F576E5A-23DB-40F6-8131-43515E456026}" type="parTrans" cxnId="{60C16739-A65B-43BA-8C0D-64B089367E33}">
      <dgm:prSet/>
      <dgm:spPr/>
      <dgm:t>
        <a:bodyPr/>
        <a:lstStyle/>
        <a:p>
          <a:endParaRPr lang="en-US"/>
        </a:p>
      </dgm:t>
    </dgm:pt>
    <dgm:pt modelId="{99B370EC-C229-4D29-A3E9-8F025112B309}" type="sibTrans" cxnId="{60C16739-A65B-43BA-8C0D-64B089367E33}">
      <dgm:prSet/>
      <dgm:spPr/>
      <dgm:t>
        <a:bodyPr/>
        <a:lstStyle/>
        <a:p>
          <a:endParaRPr lang="en-US"/>
        </a:p>
      </dgm:t>
    </dgm:pt>
    <dgm:pt modelId="{5CC50E5E-31C5-4C8C-8606-4CA7B8C86271}">
      <dgm:prSet custT="1"/>
      <dgm:spPr/>
      <dgm:t>
        <a:bodyPr/>
        <a:lstStyle/>
        <a:p>
          <a:r>
            <a:rPr lang="en-US" sz="1400" dirty="0">
              <a:solidFill>
                <a:schemeClr val="accent1">
                  <a:lumMod val="50000"/>
                </a:schemeClr>
              </a:solidFill>
              <a:latin typeface="Arial" panose="020B0604020202020204" pitchFamily="34" charset="0"/>
              <a:cs typeface="Arial" panose="020B0604020202020204" pitchFamily="34" charset="0"/>
            </a:rPr>
            <a:t>In 2020, it rapidly decreased, and later, it gradually increased up until 2022.</a:t>
          </a:r>
        </a:p>
      </dgm:t>
    </dgm:pt>
    <dgm:pt modelId="{A144E5DE-8106-438E-AFCE-3279C1CAA428}" type="parTrans" cxnId="{DA420D84-3D25-4FFD-A54F-8351FFDF832D}">
      <dgm:prSet/>
      <dgm:spPr/>
      <dgm:t>
        <a:bodyPr/>
        <a:lstStyle/>
        <a:p>
          <a:endParaRPr lang="en-US"/>
        </a:p>
      </dgm:t>
    </dgm:pt>
    <dgm:pt modelId="{60FC1268-A021-4619-8F16-6D852C1E244E}" type="sibTrans" cxnId="{DA420D84-3D25-4FFD-A54F-8351FFDF832D}">
      <dgm:prSet/>
      <dgm:spPr/>
      <dgm:t>
        <a:bodyPr/>
        <a:lstStyle/>
        <a:p>
          <a:endParaRPr lang="en-US"/>
        </a:p>
      </dgm:t>
    </dgm:pt>
    <dgm:pt modelId="{30CC676F-D4C3-4132-AF83-353B21E8552B}" type="pres">
      <dgm:prSet presAssocID="{F3993101-699A-4EA6-9E36-DD732F4B5CAB}" presName="Name0" presStyleCnt="0">
        <dgm:presLayoutVars>
          <dgm:dir/>
          <dgm:resizeHandles val="exact"/>
        </dgm:presLayoutVars>
      </dgm:prSet>
      <dgm:spPr/>
    </dgm:pt>
    <dgm:pt modelId="{FF21A810-B127-453C-B642-B566F5B6D695}" type="pres">
      <dgm:prSet presAssocID="{F3993101-699A-4EA6-9E36-DD732F4B5CAB}" presName="arrow" presStyleLbl="bgShp" presStyleIdx="0" presStyleCnt="1"/>
      <dgm:spPr/>
    </dgm:pt>
    <dgm:pt modelId="{0EDFBD04-6B90-4B98-A612-74BB53CABC2E}" type="pres">
      <dgm:prSet presAssocID="{F3993101-699A-4EA6-9E36-DD732F4B5CAB}" presName="points" presStyleCnt="0"/>
      <dgm:spPr/>
    </dgm:pt>
    <dgm:pt modelId="{13E90790-03F7-430E-B64C-EC72D0A6EE3D}" type="pres">
      <dgm:prSet presAssocID="{A1B2F3A6-5CA5-4BBF-B71D-FADBB55707DB}" presName="compositeA" presStyleCnt="0"/>
      <dgm:spPr/>
    </dgm:pt>
    <dgm:pt modelId="{4D547DA1-64BC-49F2-AF34-050ED83E5881}" type="pres">
      <dgm:prSet presAssocID="{A1B2F3A6-5CA5-4BBF-B71D-FADBB55707DB}" presName="textA" presStyleLbl="revTx" presStyleIdx="0" presStyleCnt="5">
        <dgm:presLayoutVars>
          <dgm:bulletEnabled val="1"/>
        </dgm:presLayoutVars>
      </dgm:prSet>
      <dgm:spPr/>
    </dgm:pt>
    <dgm:pt modelId="{D9ED95EA-6441-4B2F-BE8E-92D61BD7629E}" type="pres">
      <dgm:prSet presAssocID="{A1B2F3A6-5CA5-4BBF-B71D-FADBB55707DB}" presName="circleA" presStyleLbl="node1" presStyleIdx="0" presStyleCnt="5"/>
      <dgm:spPr/>
    </dgm:pt>
    <dgm:pt modelId="{537F3323-AA26-4111-83AC-694EAAACE6C4}" type="pres">
      <dgm:prSet presAssocID="{A1B2F3A6-5CA5-4BBF-B71D-FADBB55707DB}" presName="spaceA" presStyleCnt="0"/>
      <dgm:spPr/>
    </dgm:pt>
    <dgm:pt modelId="{AEA0B7CE-638E-40E4-8F34-FD4E5730F752}" type="pres">
      <dgm:prSet presAssocID="{3BE41E46-B8B2-4F1C-BBDB-52791145B931}" presName="space" presStyleCnt="0"/>
      <dgm:spPr/>
    </dgm:pt>
    <dgm:pt modelId="{84CC63D5-F8A4-4750-B61E-E0C4496374B6}" type="pres">
      <dgm:prSet presAssocID="{28BDE9DE-327F-428D-9BF4-3F226D1DD924}" presName="compositeB" presStyleCnt="0"/>
      <dgm:spPr/>
    </dgm:pt>
    <dgm:pt modelId="{3C4E6559-C722-49DC-BD12-154AE815088B}" type="pres">
      <dgm:prSet presAssocID="{28BDE9DE-327F-428D-9BF4-3F226D1DD924}" presName="textB" presStyleLbl="revTx" presStyleIdx="1" presStyleCnt="5">
        <dgm:presLayoutVars>
          <dgm:bulletEnabled val="1"/>
        </dgm:presLayoutVars>
      </dgm:prSet>
      <dgm:spPr/>
    </dgm:pt>
    <dgm:pt modelId="{5FFDF843-DBFB-414D-8183-DD9AD0062B0C}" type="pres">
      <dgm:prSet presAssocID="{28BDE9DE-327F-428D-9BF4-3F226D1DD924}" presName="circleB" presStyleLbl="node1" presStyleIdx="1" presStyleCnt="5"/>
      <dgm:spPr/>
    </dgm:pt>
    <dgm:pt modelId="{6E69A0A1-549B-4C59-85E2-21991517E58C}" type="pres">
      <dgm:prSet presAssocID="{28BDE9DE-327F-428D-9BF4-3F226D1DD924}" presName="spaceB" presStyleCnt="0"/>
      <dgm:spPr/>
    </dgm:pt>
    <dgm:pt modelId="{56F8CC32-3B63-40DD-8826-16ABA1C3D5CC}" type="pres">
      <dgm:prSet presAssocID="{7642FCFB-2884-489B-9589-1BD9C5162BDD}" presName="space" presStyleCnt="0"/>
      <dgm:spPr/>
    </dgm:pt>
    <dgm:pt modelId="{8F3A784E-2298-47E6-8ED9-7A058EF80390}" type="pres">
      <dgm:prSet presAssocID="{34ECE060-032C-4CEE-A332-8D366E22583B}" presName="compositeA" presStyleCnt="0"/>
      <dgm:spPr/>
    </dgm:pt>
    <dgm:pt modelId="{B197DDBB-1FEA-4A2C-8E5E-4D38C942DEE7}" type="pres">
      <dgm:prSet presAssocID="{34ECE060-032C-4CEE-A332-8D366E22583B}" presName="textA" presStyleLbl="revTx" presStyleIdx="2" presStyleCnt="5">
        <dgm:presLayoutVars>
          <dgm:bulletEnabled val="1"/>
        </dgm:presLayoutVars>
      </dgm:prSet>
      <dgm:spPr/>
    </dgm:pt>
    <dgm:pt modelId="{699AB6E2-5D22-4746-80CD-C97E7430F936}" type="pres">
      <dgm:prSet presAssocID="{34ECE060-032C-4CEE-A332-8D366E22583B}" presName="circleA" presStyleLbl="node1" presStyleIdx="2" presStyleCnt="5"/>
      <dgm:spPr/>
    </dgm:pt>
    <dgm:pt modelId="{5D081D1A-563E-4860-894C-232D60C43E12}" type="pres">
      <dgm:prSet presAssocID="{34ECE060-032C-4CEE-A332-8D366E22583B}" presName="spaceA" presStyleCnt="0"/>
      <dgm:spPr/>
    </dgm:pt>
    <dgm:pt modelId="{E3A027B5-53F8-44FC-8862-C89B617DC933}" type="pres">
      <dgm:prSet presAssocID="{9AE51B02-33DA-41F6-8299-BEFC4BBFEE61}" presName="space" presStyleCnt="0"/>
      <dgm:spPr/>
    </dgm:pt>
    <dgm:pt modelId="{3818BAA4-8BE8-4BCE-8266-2089FB37218A}" type="pres">
      <dgm:prSet presAssocID="{84BAD699-1C1A-42D2-A1C2-6C3D3734314F}" presName="compositeB" presStyleCnt="0"/>
      <dgm:spPr/>
    </dgm:pt>
    <dgm:pt modelId="{19E094F5-DCBA-471F-AFBC-5628E92DE541}" type="pres">
      <dgm:prSet presAssocID="{84BAD699-1C1A-42D2-A1C2-6C3D3734314F}" presName="textB" presStyleLbl="revTx" presStyleIdx="3" presStyleCnt="5">
        <dgm:presLayoutVars>
          <dgm:bulletEnabled val="1"/>
        </dgm:presLayoutVars>
      </dgm:prSet>
      <dgm:spPr/>
    </dgm:pt>
    <dgm:pt modelId="{B4776953-7B12-4CA2-AE69-0E299D68F497}" type="pres">
      <dgm:prSet presAssocID="{84BAD699-1C1A-42D2-A1C2-6C3D3734314F}" presName="circleB" presStyleLbl="node1" presStyleIdx="3" presStyleCnt="5"/>
      <dgm:spPr/>
    </dgm:pt>
    <dgm:pt modelId="{B1FB49E0-DDB3-4B15-8DAA-A2CA70F4EC31}" type="pres">
      <dgm:prSet presAssocID="{84BAD699-1C1A-42D2-A1C2-6C3D3734314F}" presName="spaceB" presStyleCnt="0"/>
      <dgm:spPr/>
    </dgm:pt>
    <dgm:pt modelId="{44FCABEB-9798-4ED5-892E-A5B11824A2E5}" type="pres">
      <dgm:prSet presAssocID="{99B370EC-C229-4D29-A3E9-8F025112B309}" presName="space" presStyleCnt="0"/>
      <dgm:spPr/>
    </dgm:pt>
    <dgm:pt modelId="{D7331B31-2823-4DD4-B4D0-A50D00491A5D}" type="pres">
      <dgm:prSet presAssocID="{5CC50E5E-31C5-4C8C-8606-4CA7B8C86271}" presName="compositeA" presStyleCnt="0"/>
      <dgm:spPr/>
    </dgm:pt>
    <dgm:pt modelId="{BA4B65FB-1E63-4A90-98A8-3D9F33FF49A9}" type="pres">
      <dgm:prSet presAssocID="{5CC50E5E-31C5-4C8C-8606-4CA7B8C86271}" presName="textA" presStyleLbl="revTx" presStyleIdx="4" presStyleCnt="5">
        <dgm:presLayoutVars>
          <dgm:bulletEnabled val="1"/>
        </dgm:presLayoutVars>
      </dgm:prSet>
      <dgm:spPr/>
    </dgm:pt>
    <dgm:pt modelId="{083D9F9B-E668-42BF-9E27-32A173E5C92E}" type="pres">
      <dgm:prSet presAssocID="{5CC50E5E-31C5-4C8C-8606-4CA7B8C86271}" presName="circleA" presStyleLbl="node1" presStyleIdx="4" presStyleCnt="5"/>
      <dgm:spPr/>
    </dgm:pt>
    <dgm:pt modelId="{D183D615-EF3B-4FCB-B79D-8A34C2AB9582}" type="pres">
      <dgm:prSet presAssocID="{5CC50E5E-31C5-4C8C-8606-4CA7B8C86271}" presName="spaceA" presStyleCnt="0"/>
      <dgm:spPr/>
    </dgm:pt>
  </dgm:ptLst>
  <dgm:cxnLst>
    <dgm:cxn modelId="{B52C2C04-D262-4DE0-9396-3E7992377B97}" type="presOf" srcId="{A1B2F3A6-5CA5-4BBF-B71D-FADBB55707DB}" destId="{4D547DA1-64BC-49F2-AF34-050ED83E5881}" srcOrd="0" destOrd="0" presId="urn:microsoft.com/office/officeart/2005/8/layout/hProcess11"/>
    <dgm:cxn modelId="{B945CE1E-4E27-48C3-9257-93D81B0A1091}" type="presOf" srcId="{5CC50E5E-31C5-4C8C-8606-4CA7B8C86271}" destId="{BA4B65FB-1E63-4A90-98A8-3D9F33FF49A9}" srcOrd="0" destOrd="0" presId="urn:microsoft.com/office/officeart/2005/8/layout/hProcess11"/>
    <dgm:cxn modelId="{60C16739-A65B-43BA-8C0D-64B089367E33}" srcId="{F3993101-699A-4EA6-9E36-DD732F4B5CAB}" destId="{84BAD699-1C1A-42D2-A1C2-6C3D3734314F}" srcOrd="3" destOrd="0" parTransId="{5F576E5A-23DB-40F6-8131-43515E456026}" sibTransId="{99B370EC-C229-4D29-A3E9-8F025112B309}"/>
    <dgm:cxn modelId="{5D085C6D-C94F-4210-A0B6-6F5B53A78E9F}" srcId="{F3993101-699A-4EA6-9E36-DD732F4B5CAB}" destId="{34ECE060-032C-4CEE-A332-8D366E22583B}" srcOrd="2" destOrd="0" parTransId="{B21A6DC5-D6B0-467F-ADE2-A895BED700EC}" sibTransId="{9AE51B02-33DA-41F6-8299-BEFC4BBFEE61}"/>
    <dgm:cxn modelId="{98EA8B4E-77EF-432B-B166-9F3E2F6D88EE}" srcId="{F3993101-699A-4EA6-9E36-DD732F4B5CAB}" destId="{A1B2F3A6-5CA5-4BBF-B71D-FADBB55707DB}" srcOrd="0" destOrd="0" parTransId="{9D466713-897A-4EE7-A3B4-23574DCE300B}" sibTransId="{3BE41E46-B8B2-4F1C-BBDB-52791145B931}"/>
    <dgm:cxn modelId="{0B1D7850-C2AD-477D-BF1D-DAD361A61944}" srcId="{F3993101-699A-4EA6-9E36-DD732F4B5CAB}" destId="{28BDE9DE-327F-428D-9BF4-3F226D1DD924}" srcOrd="1" destOrd="0" parTransId="{04D46936-F007-4F0F-9639-CC1E2B65ECFC}" sibTransId="{7642FCFB-2884-489B-9589-1BD9C5162BDD}"/>
    <dgm:cxn modelId="{DA420D84-3D25-4FFD-A54F-8351FFDF832D}" srcId="{F3993101-699A-4EA6-9E36-DD732F4B5CAB}" destId="{5CC50E5E-31C5-4C8C-8606-4CA7B8C86271}" srcOrd="4" destOrd="0" parTransId="{A144E5DE-8106-438E-AFCE-3279C1CAA428}" sibTransId="{60FC1268-A021-4619-8F16-6D852C1E244E}"/>
    <dgm:cxn modelId="{CEE245A3-743A-4EAC-B5C2-5A7D5BDF78AB}" type="presOf" srcId="{28BDE9DE-327F-428D-9BF4-3F226D1DD924}" destId="{3C4E6559-C722-49DC-BD12-154AE815088B}" srcOrd="0" destOrd="0" presId="urn:microsoft.com/office/officeart/2005/8/layout/hProcess11"/>
    <dgm:cxn modelId="{034157AB-3588-4AE2-B79C-BFE3B4E439E1}" type="presOf" srcId="{34ECE060-032C-4CEE-A332-8D366E22583B}" destId="{B197DDBB-1FEA-4A2C-8E5E-4D38C942DEE7}" srcOrd="0" destOrd="0" presId="urn:microsoft.com/office/officeart/2005/8/layout/hProcess11"/>
    <dgm:cxn modelId="{218896BF-BC93-4D7F-88B7-8C99375AE62F}" type="presOf" srcId="{F3993101-699A-4EA6-9E36-DD732F4B5CAB}" destId="{30CC676F-D4C3-4132-AF83-353B21E8552B}" srcOrd="0" destOrd="0" presId="urn:microsoft.com/office/officeart/2005/8/layout/hProcess11"/>
    <dgm:cxn modelId="{F917F7F2-A552-4E8B-92A6-0A429CE63717}" type="presOf" srcId="{84BAD699-1C1A-42D2-A1C2-6C3D3734314F}" destId="{19E094F5-DCBA-471F-AFBC-5628E92DE541}" srcOrd="0" destOrd="0" presId="urn:microsoft.com/office/officeart/2005/8/layout/hProcess11"/>
    <dgm:cxn modelId="{8254377F-83AE-4A5E-A1F0-03C3616F333E}" type="presParOf" srcId="{30CC676F-D4C3-4132-AF83-353B21E8552B}" destId="{FF21A810-B127-453C-B642-B566F5B6D695}" srcOrd="0" destOrd="0" presId="urn:microsoft.com/office/officeart/2005/8/layout/hProcess11"/>
    <dgm:cxn modelId="{5B85B5C6-78CF-4DC8-A2EB-0D5A035B1977}" type="presParOf" srcId="{30CC676F-D4C3-4132-AF83-353B21E8552B}" destId="{0EDFBD04-6B90-4B98-A612-74BB53CABC2E}" srcOrd="1" destOrd="0" presId="urn:microsoft.com/office/officeart/2005/8/layout/hProcess11"/>
    <dgm:cxn modelId="{A0A8CC2E-7461-4139-A108-BD7445D8C5BB}" type="presParOf" srcId="{0EDFBD04-6B90-4B98-A612-74BB53CABC2E}" destId="{13E90790-03F7-430E-B64C-EC72D0A6EE3D}" srcOrd="0" destOrd="0" presId="urn:microsoft.com/office/officeart/2005/8/layout/hProcess11"/>
    <dgm:cxn modelId="{64C74DB4-CFE3-4D1D-9029-8CEFD654C909}" type="presParOf" srcId="{13E90790-03F7-430E-B64C-EC72D0A6EE3D}" destId="{4D547DA1-64BC-49F2-AF34-050ED83E5881}" srcOrd="0" destOrd="0" presId="urn:microsoft.com/office/officeart/2005/8/layout/hProcess11"/>
    <dgm:cxn modelId="{4F4CEEDE-8864-46FB-86C6-76558637B9BA}" type="presParOf" srcId="{13E90790-03F7-430E-B64C-EC72D0A6EE3D}" destId="{D9ED95EA-6441-4B2F-BE8E-92D61BD7629E}" srcOrd="1" destOrd="0" presId="urn:microsoft.com/office/officeart/2005/8/layout/hProcess11"/>
    <dgm:cxn modelId="{6E1062A4-F431-41F3-8B60-76348D9779C0}" type="presParOf" srcId="{13E90790-03F7-430E-B64C-EC72D0A6EE3D}" destId="{537F3323-AA26-4111-83AC-694EAAACE6C4}" srcOrd="2" destOrd="0" presId="urn:microsoft.com/office/officeart/2005/8/layout/hProcess11"/>
    <dgm:cxn modelId="{844C148E-B7F4-45CD-B9CD-06B1279C500E}" type="presParOf" srcId="{0EDFBD04-6B90-4B98-A612-74BB53CABC2E}" destId="{AEA0B7CE-638E-40E4-8F34-FD4E5730F752}" srcOrd="1" destOrd="0" presId="urn:microsoft.com/office/officeart/2005/8/layout/hProcess11"/>
    <dgm:cxn modelId="{AEBD2FFF-A97B-41C5-9C31-F94DDD540CDB}" type="presParOf" srcId="{0EDFBD04-6B90-4B98-A612-74BB53CABC2E}" destId="{84CC63D5-F8A4-4750-B61E-E0C4496374B6}" srcOrd="2" destOrd="0" presId="urn:microsoft.com/office/officeart/2005/8/layout/hProcess11"/>
    <dgm:cxn modelId="{3AA04DCC-2F10-4C3C-9AFA-140C0A0CB1D1}" type="presParOf" srcId="{84CC63D5-F8A4-4750-B61E-E0C4496374B6}" destId="{3C4E6559-C722-49DC-BD12-154AE815088B}" srcOrd="0" destOrd="0" presId="urn:microsoft.com/office/officeart/2005/8/layout/hProcess11"/>
    <dgm:cxn modelId="{C82C0515-8C49-45C2-AE87-4ED5F284B1DE}" type="presParOf" srcId="{84CC63D5-F8A4-4750-B61E-E0C4496374B6}" destId="{5FFDF843-DBFB-414D-8183-DD9AD0062B0C}" srcOrd="1" destOrd="0" presId="urn:microsoft.com/office/officeart/2005/8/layout/hProcess11"/>
    <dgm:cxn modelId="{DA2D1524-1DEE-4E65-BAEF-B3F974F3F352}" type="presParOf" srcId="{84CC63D5-F8A4-4750-B61E-E0C4496374B6}" destId="{6E69A0A1-549B-4C59-85E2-21991517E58C}" srcOrd="2" destOrd="0" presId="urn:microsoft.com/office/officeart/2005/8/layout/hProcess11"/>
    <dgm:cxn modelId="{11C643F8-AA67-4532-B793-3BA70DF10DDC}" type="presParOf" srcId="{0EDFBD04-6B90-4B98-A612-74BB53CABC2E}" destId="{56F8CC32-3B63-40DD-8826-16ABA1C3D5CC}" srcOrd="3" destOrd="0" presId="urn:microsoft.com/office/officeart/2005/8/layout/hProcess11"/>
    <dgm:cxn modelId="{6770B084-D1D7-4AC8-A7AA-3CE129EC66BC}" type="presParOf" srcId="{0EDFBD04-6B90-4B98-A612-74BB53CABC2E}" destId="{8F3A784E-2298-47E6-8ED9-7A058EF80390}" srcOrd="4" destOrd="0" presId="urn:microsoft.com/office/officeart/2005/8/layout/hProcess11"/>
    <dgm:cxn modelId="{1A356D35-B835-44BF-B213-1E701675237F}" type="presParOf" srcId="{8F3A784E-2298-47E6-8ED9-7A058EF80390}" destId="{B197DDBB-1FEA-4A2C-8E5E-4D38C942DEE7}" srcOrd="0" destOrd="0" presId="urn:microsoft.com/office/officeart/2005/8/layout/hProcess11"/>
    <dgm:cxn modelId="{6BA5C9A5-A76E-4818-82D9-8F78A0B23233}" type="presParOf" srcId="{8F3A784E-2298-47E6-8ED9-7A058EF80390}" destId="{699AB6E2-5D22-4746-80CD-C97E7430F936}" srcOrd="1" destOrd="0" presId="urn:microsoft.com/office/officeart/2005/8/layout/hProcess11"/>
    <dgm:cxn modelId="{D982F820-D328-46AF-ABBB-02C383D28859}" type="presParOf" srcId="{8F3A784E-2298-47E6-8ED9-7A058EF80390}" destId="{5D081D1A-563E-4860-894C-232D60C43E12}" srcOrd="2" destOrd="0" presId="urn:microsoft.com/office/officeart/2005/8/layout/hProcess11"/>
    <dgm:cxn modelId="{7EF86147-15D1-4252-A635-21778EFACFAD}" type="presParOf" srcId="{0EDFBD04-6B90-4B98-A612-74BB53CABC2E}" destId="{E3A027B5-53F8-44FC-8862-C89B617DC933}" srcOrd="5" destOrd="0" presId="urn:microsoft.com/office/officeart/2005/8/layout/hProcess11"/>
    <dgm:cxn modelId="{81061DB1-63D4-452F-9CD0-29FFC47F78DC}" type="presParOf" srcId="{0EDFBD04-6B90-4B98-A612-74BB53CABC2E}" destId="{3818BAA4-8BE8-4BCE-8266-2089FB37218A}" srcOrd="6" destOrd="0" presId="urn:microsoft.com/office/officeart/2005/8/layout/hProcess11"/>
    <dgm:cxn modelId="{454B3A74-7FFF-4289-838C-AA04B772AA70}" type="presParOf" srcId="{3818BAA4-8BE8-4BCE-8266-2089FB37218A}" destId="{19E094F5-DCBA-471F-AFBC-5628E92DE541}" srcOrd="0" destOrd="0" presId="urn:microsoft.com/office/officeart/2005/8/layout/hProcess11"/>
    <dgm:cxn modelId="{CAA84B72-B354-48A8-84CA-69F48FCBB3D6}" type="presParOf" srcId="{3818BAA4-8BE8-4BCE-8266-2089FB37218A}" destId="{B4776953-7B12-4CA2-AE69-0E299D68F497}" srcOrd="1" destOrd="0" presId="urn:microsoft.com/office/officeart/2005/8/layout/hProcess11"/>
    <dgm:cxn modelId="{23DACC92-7F84-4126-B035-01797CEB1C69}" type="presParOf" srcId="{3818BAA4-8BE8-4BCE-8266-2089FB37218A}" destId="{B1FB49E0-DDB3-4B15-8DAA-A2CA70F4EC31}" srcOrd="2" destOrd="0" presId="urn:microsoft.com/office/officeart/2005/8/layout/hProcess11"/>
    <dgm:cxn modelId="{104EF4B8-3969-4AE0-9F45-B49102CAFEF4}" type="presParOf" srcId="{0EDFBD04-6B90-4B98-A612-74BB53CABC2E}" destId="{44FCABEB-9798-4ED5-892E-A5B11824A2E5}" srcOrd="7" destOrd="0" presId="urn:microsoft.com/office/officeart/2005/8/layout/hProcess11"/>
    <dgm:cxn modelId="{99113FD8-AB38-489E-A45E-BED060EC892C}" type="presParOf" srcId="{0EDFBD04-6B90-4B98-A612-74BB53CABC2E}" destId="{D7331B31-2823-4DD4-B4D0-A50D00491A5D}" srcOrd="8" destOrd="0" presId="urn:microsoft.com/office/officeart/2005/8/layout/hProcess11"/>
    <dgm:cxn modelId="{A2EB29EA-2DB8-4BC9-B5AD-8C45A7BD3C13}" type="presParOf" srcId="{D7331B31-2823-4DD4-B4D0-A50D00491A5D}" destId="{BA4B65FB-1E63-4A90-98A8-3D9F33FF49A9}" srcOrd="0" destOrd="0" presId="urn:microsoft.com/office/officeart/2005/8/layout/hProcess11"/>
    <dgm:cxn modelId="{6EF9EDF8-FC4C-44BA-8C9C-A1E9AD730AF0}" type="presParOf" srcId="{D7331B31-2823-4DD4-B4D0-A50D00491A5D}" destId="{083D9F9B-E668-42BF-9E27-32A173E5C92E}" srcOrd="1" destOrd="0" presId="urn:microsoft.com/office/officeart/2005/8/layout/hProcess11"/>
    <dgm:cxn modelId="{B640065B-BAFF-4B01-8A80-D0D6C8482BAE}" type="presParOf" srcId="{D7331B31-2823-4DD4-B4D0-A50D00491A5D}" destId="{D183D615-EF3B-4FCB-B79D-8A34C2AB958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54D146-3321-4692-B583-C7E65D2DA594}"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B6F446E9-A983-4791-9892-8BDE5C44A382}">
      <dgm:prSet custT="1"/>
      <dgm:spPr/>
      <dgm:t>
        <a:bodyPr/>
        <a:lstStyle/>
        <a:p>
          <a:r>
            <a:rPr lang="en-US" sz="1600" b="0" i="0" dirty="0">
              <a:solidFill>
                <a:schemeClr val="accent1">
                  <a:lumMod val="50000"/>
                </a:schemeClr>
              </a:solidFill>
              <a:latin typeface="Arial" panose="020B0604020202020204" pitchFamily="34" charset="0"/>
              <a:cs typeface="Arial" panose="020B0604020202020204" pitchFamily="34" charset="0"/>
            </a:rPr>
            <a:t>Heatmaps are a method of representing data graphically where values are depicted by color, making it easy to visualize complex data and understand it briefly.</a:t>
          </a:r>
          <a:endParaRPr lang="en-US" sz="1600" dirty="0">
            <a:solidFill>
              <a:schemeClr val="accent1">
                <a:lumMod val="50000"/>
              </a:schemeClr>
            </a:solidFill>
            <a:latin typeface="Arial" panose="020B0604020202020204" pitchFamily="34" charset="0"/>
            <a:cs typeface="Arial" panose="020B0604020202020204" pitchFamily="34" charset="0"/>
          </a:endParaRPr>
        </a:p>
      </dgm:t>
    </dgm:pt>
    <dgm:pt modelId="{4EF3AC09-D67A-4718-8E5B-2D1F33E4102E}" type="parTrans" cxnId="{C5CB262D-08CF-42FA-99CE-C8999F896270}">
      <dgm:prSet/>
      <dgm:spPr/>
      <dgm:t>
        <a:bodyPr/>
        <a:lstStyle/>
        <a:p>
          <a:endParaRPr lang="en-US"/>
        </a:p>
      </dgm:t>
    </dgm:pt>
    <dgm:pt modelId="{BF220C41-09D2-456D-B1F3-8CCB0D42FAD2}" type="sibTrans" cxnId="{C5CB262D-08CF-42FA-99CE-C8999F896270}">
      <dgm:prSet/>
      <dgm:spPr/>
      <dgm:t>
        <a:bodyPr/>
        <a:lstStyle/>
        <a:p>
          <a:endParaRPr lang="en-US"/>
        </a:p>
      </dgm:t>
    </dgm:pt>
    <dgm:pt modelId="{DCF7C8BE-DF0B-4801-9F8E-7545670D3D86}">
      <dgm:prSet custT="1"/>
      <dgm:spPr/>
      <dgm:t>
        <a:bodyPr/>
        <a:lstStyle/>
        <a:p>
          <a:r>
            <a:rPr lang="en-US" sz="1600" dirty="0">
              <a:solidFill>
                <a:schemeClr val="accent1">
                  <a:lumMod val="50000"/>
                </a:schemeClr>
              </a:solidFill>
              <a:latin typeface="Arial" panose="020B0604020202020204" pitchFamily="34" charset="0"/>
              <a:cs typeface="Arial" panose="020B0604020202020204" pitchFamily="34" charset="0"/>
            </a:rPr>
            <a:t>We can see how prices are distributed by year and month. The maximum average price is in the month of July, 2008 which was $</a:t>
          </a:r>
          <a:r>
            <a:rPr lang="en-US" sz="1600" b="1" dirty="0">
              <a:solidFill>
                <a:schemeClr val="accent1">
                  <a:lumMod val="50000"/>
                </a:schemeClr>
              </a:solidFill>
              <a:latin typeface="Arial" panose="020B0604020202020204" pitchFamily="34" charset="0"/>
              <a:cs typeface="Arial" panose="020B0604020202020204" pitchFamily="34" charset="0"/>
            </a:rPr>
            <a:t>133.11</a:t>
          </a:r>
          <a:r>
            <a:rPr lang="en-US" sz="1600" dirty="0">
              <a:solidFill>
                <a:schemeClr val="accent1">
                  <a:lumMod val="50000"/>
                </a:schemeClr>
              </a:solidFill>
              <a:latin typeface="Arial" panose="020B0604020202020204" pitchFamily="34" charset="0"/>
              <a:cs typeface="Arial" panose="020B0604020202020204" pitchFamily="34" charset="0"/>
            </a:rPr>
            <a:t>.</a:t>
          </a:r>
        </a:p>
      </dgm:t>
    </dgm:pt>
    <dgm:pt modelId="{09CC350C-2AC1-49F0-BE6B-284C8CCF4012}" type="parTrans" cxnId="{A7E7647C-C394-4531-9A81-E7B4FB259C5B}">
      <dgm:prSet/>
      <dgm:spPr/>
      <dgm:t>
        <a:bodyPr/>
        <a:lstStyle/>
        <a:p>
          <a:endParaRPr lang="en-US"/>
        </a:p>
      </dgm:t>
    </dgm:pt>
    <dgm:pt modelId="{87BC8F34-FA19-49FA-AB0B-62AB9CD619F7}" type="sibTrans" cxnId="{A7E7647C-C394-4531-9A81-E7B4FB259C5B}">
      <dgm:prSet/>
      <dgm:spPr/>
      <dgm:t>
        <a:bodyPr/>
        <a:lstStyle/>
        <a:p>
          <a:endParaRPr lang="en-US"/>
        </a:p>
      </dgm:t>
    </dgm:pt>
    <dgm:pt modelId="{42C568AE-5709-4618-93F3-5885FA5C6B87}">
      <dgm:prSet custT="1"/>
      <dgm:spPr/>
      <dgm:t>
        <a:bodyPr/>
        <a:lstStyle/>
        <a:p>
          <a:r>
            <a:rPr lang="en-US" sz="1600" dirty="0">
              <a:solidFill>
                <a:schemeClr val="accent1">
                  <a:lumMod val="50000"/>
                </a:schemeClr>
              </a:solidFill>
              <a:latin typeface="Arial" panose="020B0604020202020204" pitchFamily="34" charset="0"/>
              <a:cs typeface="Arial" panose="020B0604020202020204" pitchFamily="34" charset="0"/>
            </a:rPr>
            <a:t>Price variation or fluctuation can be easily identified or analyzed for each year and month combination.</a:t>
          </a:r>
        </a:p>
      </dgm:t>
    </dgm:pt>
    <dgm:pt modelId="{FE984D43-8B82-48BF-BFF9-23DE80893598}" type="parTrans" cxnId="{9B144C38-7D7B-47FC-B8EC-47919AC4B243}">
      <dgm:prSet/>
      <dgm:spPr/>
      <dgm:t>
        <a:bodyPr/>
        <a:lstStyle/>
        <a:p>
          <a:endParaRPr lang="en-US"/>
        </a:p>
      </dgm:t>
    </dgm:pt>
    <dgm:pt modelId="{76B3596A-CF8B-4625-AE8F-6C2EBF735C35}" type="sibTrans" cxnId="{9B144C38-7D7B-47FC-B8EC-47919AC4B243}">
      <dgm:prSet/>
      <dgm:spPr/>
      <dgm:t>
        <a:bodyPr/>
        <a:lstStyle/>
        <a:p>
          <a:endParaRPr lang="en-US"/>
        </a:p>
      </dgm:t>
    </dgm:pt>
    <dgm:pt modelId="{EA64F634-5ABC-4646-92C3-A18B5025EC4B}">
      <dgm:prSet custT="1"/>
      <dgm:spPr/>
      <dgm:t>
        <a:bodyPr/>
        <a:lstStyle/>
        <a:p>
          <a:r>
            <a:rPr lang="en-US" sz="1600" b="1" dirty="0">
              <a:solidFill>
                <a:schemeClr val="accent1">
                  <a:lumMod val="50000"/>
                </a:schemeClr>
              </a:solidFill>
              <a:latin typeface="Arial" panose="020B0604020202020204" pitchFamily="34" charset="0"/>
              <a:cs typeface="Arial" panose="020B0604020202020204" pitchFamily="34" charset="0"/>
            </a:rPr>
            <a:t>Warmer colors indicate higher values, and colder colors indicate lower values</a:t>
          </a:r>
          <a:r>
            <a:rPr lang="en-US" sz="1600" dirty="0">
              <a:solidFill>
                <a:schemeClr val="accent1">
                  <a:lumMod val="50000"/>
                </a:schemeClr>
              </a:solidFill>
              <a:latin typeface="Arial" panose="020B0604020202020204" pitchFamily="34" charset="0"/>
              <a:cs typeface="Arial" panose="020B0604020202020204" pitchFamily="34" charset="0"/>
            </a:rPr>
            <a:t>. In these maps, red is the warmest color and purple is the coldest.</a:t>
          </a:r>
        </a:p>
      </dgm:t>
    </dgm:pt>
    <dgm:pt modelId="{7BB308AF-63F9-4C92-9093-2B2775CD21ED}" type="parTrans" cxnId="{9C93601F-97B0-4538-97EA-A94F3CCF45ED}">
      <dgm:prSet/>
      <dgm:spPr/>
      <dgm:t>
        <a:bodyPr/>
        <a:lstStyle/>
        <a:p>
          <a:endParaRPr lang="en-US"/>
        </a:p>
      </dgm:t>
    </dgm:pt>
    <dgm:pt modelId="{A6F64F53-8BCC-4889-A340-8C17E41A6057}" type="sibTrans" cxnId="{9C93601F-97B0-4538-97EA-A94F3CCF45ED}">
      <dgm:prSet/>
      <dgm:spPr/>
      <dgm:t>
        <a:bodyPr/>
        <a:lstStyle/>
        <a:p>
          <a:endParaRPr lang="en-US"/>
        </a:p>
      </dgm:t>
    </dgm:pt>
    <dgm:pt modelId="{5D418649-E855-4891-BF83-C52216A6BEAD}" type="pres">
      <dgm:prSet presAssocID="{BD54D146-3321-4692-B583-C7E65D2DA594}" presName="linear" presStyleCnt="0">
        <dgm:presLayoutVars>
          <dgm:animLvl val="lvl"/>
          <dgm:resizeHandles val="exact"/>
        </dgm:presLayoutVars>
      </dgm:prSet>
      <dgm:spPr/>
    </dgm:pt>
    <dgm:pt modelId="{22ED0BFC-8BD2-4D59-A5D7-46E44F7D95DB}" type="pres">
      <dgm:prSet presAssocID="{B6F446E9-A983-4791-9892-8BDE5C44A382}" presName="parentText" presStyleLbl="node1" presStyleIdx="0" presStyleCnt="4" custLinFactNeighborY="-7488">
        <dgm:presLayoutVars>
          <dgm:chMax val="0"/>
          <dgm:bulletEnabled val="1"/>
        </dgm:presLayoutVars>
      </dgm:prSet>
      <dgm:spPr/>
    </dgm:pt>
    <dgm:pt modelId="{8628B909-5072-41E6-9C61-71DAD3F0013F}" type="pres">
      <dgm:prSet presAssocID="{BF220C41-09D2-456D-B1F3-8CCB0D42FAD2}" presName="spacer" presStyleCnt="0"/>
      <dgm:spPr/>
    </dgm:pt>
    <dgm:pt modelId="{54EE2C76-EE2C-48AA-818C-9E8C4629D015}" type="pres">
      <dgm:prSet presAssocID="{EA64F634-5ABC-4646-92C3-A18B5025EC4B}" presName="parentText" presStyleLbl="node1" presStyleIdx="1" presStyleCnt="4">
        <dgm:presLayoutVars>
          <dgm:chMax val="0"/>
          <dgm:bulletEnabled val="1"/>
        </dgm:presLayoutVars>
      </dgm:prSet>
      <dgm:spPr/>
    </dgm:pt>
    <dgm:pt modelId="{78CD8C7F-822E-43FF-BB8F-44B125222E30}" type="pres">
      <dgm:prSet presAssocID="{A6F64F53-8BCC-4889-A340-8C17E41A6057}" presName="spacer" presStyleCnt="0"/>
      <dgm:spPr/>
    </dgm:pt>
    <dgm:pt modelId="{D6B65877-9A5D-4645-9506-41F1609FE0B5}" type="pres">
      <dgm:prSet presAssocID="{DCF7C8BE-DF0B-4801-9F8E-7545670D3D86}" presName="parentText" presStyleLbl="node1" presStyleIdx="2" presStyleCnt="4">
        <dgm:presLayoutVars>
          <dgm:chMax val="0"/>
          <dgm:bulletEnabled val="1"/>
        </dgm:presLayoutVars>
      </dgm:prSet>
      <dgm:spPr/>
    </dgm:pt>
    <dgm:pt modelId="{47C7FBF7-CD55-47C7-A30E-F0E3A0357570}" type="pres">
      <dgm:prSet presAssocID="{87BC8F34-FA19-49FA-AB0B-62AB9CD619F7}" presName="spacer" presStyleCnt="0"/>
      <dgm:spPr/>
    </dgm:pt>
    <dgm:pt modelId="{DA8F8536-4D1E-4FF8-8381-A0C8C2B7FB45}" type="pres">
      <dgm:prSet presAssocID="{42C568AE-5709-4618-93F3-5885FA5C6B87}" presName="parentText" presStyleLbl="node1" presStyleIdx="3" presStyleCnt="4">
        <dgm:presLayoutVars>
          <dgm:chMax val="0"/>
          <dgm:bulletEnabled val="1"/>
        </dgm:presLayoutVars>
      </dgm:prSet>
      <dgm:spPr/>
    </dgm:pt>
  </dgm:ptLst>
  <dgm:cxnLst>
    <dgm:cxn modelId="{251BFC08-A3F9-44D7-94D3-ACE34787B7B3}" type="presOf" srcId="{BD54D146-3321-4692-B583-C7E65D2DA594}" destId="{5D418649-E855-4891-BF83-C52216A6BEAD}" srcOrd="0" destOrd="0" presId="urn:microsoft.com/office/officeart/2005/8/layout/vList2"/>
    <dgm:cxn modelId="{9C93601F-97B0-4538-97EA-A94F3CCF45ED}" srcId="{BD54D146-3321-4692-B583-C7E65D2DA594}" destId="{EA64F634-5ABC-4646-92C3-A18B5025EC4B}" srcOrd="1" destOrd="0" parTransId="{7BB308AF-63F9-4C92-9093-2B2775CD21ED}" sibTransId="{A6F64F53-8BCC-4889-A340-8C17E41A6057}"/>
    <dgm:cxn modelId="{C5CB262D-08CF-42FA-99CE-C8999F896270}" srcId="{BD54D146-3321-4692-B583-C7E65D2DA594}" destId="{B6F446E9-A983-4791-9892-8BDE5C44A382}" srcOrd="0" destOrd="0" parTransId="{4EF3AC09-D67A-4718-8E5B-2D1F33E4102E}" sibTransId="{BF220C41-09D2-456D-B1F3-8CCB0D42FAD2}"/>
    <dgm:cxn modelId="{A7693237-F8D5-4097-8584-B7EC15D02745}" type="presOf" srcId="{42C568AE-5709-4618-93F3-5885FA5C6B87}" destId="{DA8F8536-4D1E-4FF8-8381-A0C8C2B7FB45}" srcOrd="0" destOrd="0" presId="urn:microsoft.com/office/officeart/2005/8/layout/vList2"/>
    <dgm:cxn modelId="{9B144C38-7D7B-47FC-B8EC-47919AC4B243}" srcId="{BD54D146-3321-4692-B583-C7E65D2DA594}" destId="{42C568AE-5709-4618-93F3-5885FA5C6B87}" srcOrd="3" destOrd="0" parTransId="{FE984D43-8B82-48BF-BFF9-23DE80893598}" sibTransId="{76B3596A-CF8B-4625-AE8F-6C2EBF735C35}"/>
    <dgm:cxn modelId="{A7E7647C-C394-4531-9A81-E7B4FB259C5B}" srcId="{BD54D146-3321-4692-B583-C7E65D2DA594}" destId="{DCF7C8BE-DF0B-4801-9F8E-7545670D3D86}" srcOrd="2" destOrd="0" parTransId="{09CC350C-2AC1-49F0-BE6B-284C8CCF4012}" sibTransId="{87BC8F34-FA19-49FA-AB0B-62AB9CD619F7}"/>
    <dgm:cxn modelId="{349E927E-4F71-48CC-8A65-51A5AC0D425A}" type="presOf" srcId="{DCF7C8BE-DF0B-4801-9F8E-7545670D3D86}" destId="{D6B65877-9A5D-4645-9506-41F1609FE0B5}" srcOrd="0" destOrd="0" presId="urn:microsoft.com/office/officeart/2005/8/layout/vList2"/>
    <dgm:cxn modelId="{C0D042B0-B278-48F0-9C01-65B2DD78F7CB}" type="presOf" srcId="{B6F446E9-A983-4791-9892-8BDE5C44A382}" destId="{22ED0BFC-8BD2-4D59-A5D7-46E44F7D95DB}" srcOrd="0" destOrd="0" presId="urn:microsoft.com/office/officeart/2005/8/layout/vList2"/>
    <dgm:cxn modelId="{2F1512CA-5503-45FC-9CA6-BBA061BF4D80}" type="presOf" srcId="{EA64F634-5ABC-4646-92C3-A18B5025EC4B}" destId="{54EE2C76-EE2C-48AA-818C-9E8C4629D015}" srcOrd="0" destOrd="0" presId="urn:microsoft.com/office/officeart/2005/8/layout/vList2"/>
    <dgm:cxn modelId="{0844245D-BDE6-4B47-B534-E101DEDE91D6}" type="presParOf" srcId="{5D418649-E855-4891-BF83-C52216A6BEAD}" destId="{22ED0BFC-8BD2-4D59-A5D7-46E44F7D95DB}" srcOrd="0" destOrd="0" presId="urn:microsoft.com/office/officeart/2005/8/layout/vList2"/>
    <dgm:cxn modelId="{09D26B15-8E6F-40CF-9BB8-E4DA9607C4A9}" type="presParOf" srcId="{5D418649-E855-4891-BF83-C52216A6BEAD}" destId="{8628B909-5072-41E6-9C61-71DAD3F0013F}" srcOrd="1" destOrd="0" presId="urn:microsoft.com/office/officeart/2005/8/layout/vList2"/>
    <dgm:cxn modelId="{D87B5816-BB88-4EC8-85FE-053AB69B048C}" type="presParOf" srcId="{5D418649-E855-4891-BF83-C52216A6BEAD}" destId="{54EE2C76-EE2C-48AA-818C-9E8C4629D015}" srcOrd="2" destOrd="0" presId="urn:microsoft.com/office/officeart/2005/8/layout/vList2"/>
    <dgm:cxn modelId="{90F2A9E8-1828-4787-AAC7-1E23B06037F5}" type="presParOf" srcId="{5D418649-E855-4891-BF83-C52216A6BEAD}" destId="{78CD8C7F-822E-43FF-BB8F-44B125222E30}" srcOrd="3" destOrd="0" presId="urn:microsoft.com/office/officeart/2005/8/layout/vList2"/>
    <dgm:cxn modelId="{5901AAB9-0BAD-4B38-80FB-471BEA2ACC43}" type="presParOf" srcId="{5D418649-E855-4891-BF83-C52216A6BEAD}" destId="{D6B65877-9A5D-4645-9506-41F1609FE0B5}" srcOrd="4" destOrd="0" presId="urn:microsoft.com/office/officeart/2005/8/layout/vList2"/>
    <dgm:cxn modelId="{44157112-1542-46D5-9847-517793B861A7}" type="presParOf" srcId="{5D418649-E855-4891-BF83-C52216A6BEAD}" destId="{47C7FBF7-CD55-47C7-A30E-F0E3A0357570}" srcOrd="5" destOrd="0" presId="urn:microsoft.com/office/officeart/2005/8/layout/vList2"/>
    <dgm:cxn modelId="{8E454930-C0DE-4CD0-8596-F7568D48659B}" type="presParOf" srcId="{5D418649-E855-4891-BF83-C52216A6BEAD}" destId="{DA8F8536-4D1E-4FF8-8381-A0C8C2B7FB4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A7F722-198E-439D-81AE-36528BE1CD1F}" type="doc">
      <dgm:prSet loTypeId="urn:microsoft.com/office/officeart/2005/8/layout/process1" loCatId="process" qsTypeId="urn:microsoft.com/office/officeart/2005/8/quickstyle/simple3" qsCatId="simple" csTypeId="urn:microsoft.com/office/officeart/2005/8/colors/accent1_2" csCatId="accent1" phldr="1"/>
      <dgm:spPr/>
      <dgm:t>
        <a:bodyPr/>
        <a:lstStyle/>
        <a:p>
          <a:endParaRPr lang="en-US"/>
        </a:p>
      </dgm:t>
    </dgm:pt>
    <dgm:pt modelId="{DF20B82F-0AC6-4E1A-BFD7-F17DFE9C19CD}">
      <dgm:prSet custT="1"/>
      <dgm:spPr/>
      <dgm:t>
        <a:bodyPr/>
        <a:lstStyle/>
        <a:p>
          <a:r>
            <a:rPr lang="en-US" sz="1600" b="0" dirty="0">
              <a:solidFill>
                <a:schemeClr val="accent1">
                  <a:lumMod val="50000"/>
                </a:schemeClr>
              </a:solidFill>
              <a:latin typeface="Arial" panose="020B0604020202020204" pitchFamily="34" charset="0"/>
              <a:cs typeface="Arial" panose="020B0604020202020204" pitchFamily="34" charset="0"/>
            </a:rPr>
            <a:t>We can see the oil price range by year and month.</a:t>
          </a:r>
        </a:p>
      </dgm:t>
    </dgm:pt>
    <dgm:pt modelId="{B8B85A36-3820-43AC-A972-84D30C7169C6}" type="parTrans" cxnId="{F06499FF-D7F3-4F7A-B7D3-8CDB31908A2D}">
      <dgm:prSet/>
      <dgm:spPr/>
      <dgm:t>
        <a:bodyPr/>
        <a:lstStyle/>
        <a:p>
          <a:endParaRPr lang="en-US"/>
        </a:p>
      </dgm:t>
    </dgm:pt>
    <dgm:pt modelId="{61FA8506-E7D6-4901-92BE-1C3ACC8605DD}" type="sibTrans" cxnId="{F06499FF-D7F3-4F7A-B7D3-8CDB31908A2D}">
      <dgm:prSet/>
      <dgm:spPr/>
      <dgm:t>
        <a:bodyPr/>
        <a:lstStyle/>
        <a:p>
          <a:endParaRPr lang="en-US"/>
        </a:p>
      </dgm:t>
    </dgm:pt>
    <dgm:pt modelId="{FDB64BCF-34C5-4AAB-99A0-BB1280161461}">
      <dgm:prSet custT="1"/>
      <dgm:spPr/>
      <dgm:t>
        <a:bodyPr/>
        <a:lstStyle/>
        <a:p>
          <a:r>
            <a:rPr lang="en-US" sz="1600" b="0" dirty="0">
              <a:solidFill>
                <a:schemeClr val="accent1">
                  <a:lumMod val="50000"/>
                </a:schemeClr>
              </a:solidFill>
              <a:latin typeface="Arial" panose="020B0604020202020204" pitchFamily="34" charset="0"/>
              <a:cs typeface="Arial" panose="020B0604020202020204" pitchFamily="34" charset="0"/>
            </a:rPr>
            <a:t>Most of the years except 2008, 2014, and 2022 The box plot is comparatively short, meaning less fluctuation in terms of price.</a:t>
          </a:r>
        </a:p>
      </dgm:t>
    </dgm:pt>
    <dgm:pt modelId="{C87ECDC0-8DF8-4B22-A6F9-32CE507CB335}" type="parTrans" cxnId="{64F3E00A-B000-4AB3-B02A-9F45A51216C3}">
      <dgm:prSet/>
      <dgm:spPr/>
      <dgm:t>
        <a:bodyPr/>
        <a:lstStyle/>
        <a:p>
          <a:endParaRPr lang="en-US"/>
        </a:p>
      </dgm:t>
    </dgm:pt>
    <dgm:pt modelId="{C2CB7165-66CC-4362-8422-93147BF9D377}" type="sibTrans" cxnId="{64F3E00A-B000-4AB3-B02A-9F45A51216C3}">
      <dgm:prSet/>
      <dgm:spPr/>
      <dgm:t>
        <a:bodyPr/>
        <a:lstStyle/>
        <a:p>
          <a:endParaRPr lang="en-US"/>
        </a:p>
      </dgm:t>
    </dgm:pt>
    <dgm:pt modelId="{D7CCC4A6-AA9B-427F-B53C-C72D26757E3F}">
      <dgm:prSet custT="1"/>
      <dgm:spPr/>
      <dgm:t>
        <a:bodyPr/>
        <a:lstStyle/>
        <a:p>
          <a:r>
            <a:rPr lang="en-US" sz="1600" b="0" dirty="0">
              <a:solidFill>
                <a:schemeClr val="accent1">
                  <a:lumMod val="50000"/>
                </a:schemeClr>
              </a:solidFill>
              <a:latin typeface="Arial" panose="020B0604020202020204" pitchFamily="34" charset="0"/>
              <a:cs typeface="Arial" panose="020B0604020202020204" pitchFamily="34" charset="0"/>
            </a:rPr>
            <a:t>In the year 2008, the box plot is comparatively tall, showing high fluctuations in price.</a:t>
          </a:r>
        </a:p>
      </dgm:t>
    </dgm:pt>
    <dgm:pt modelId="{8190CC40-4A8F-4FD6-BB16-4F25CB5285BF}" type="parTrans" cxnId="{EA68E4F1-8678-42D6-A4B8-82FF9D91750F}">
      <dgm:prSet/>
      <dgm:spPr/>
      <dgm:t>
        <a:bodyPr/>
        <a:lstStyle/>
        <a:p>
          <a:endParaRPr lang="en-US"/>
        </a:p>
      </dgm:t>
    </dgm:pt>
    <dgm:pt modelId="{4EDF1EFD-FFC9-4969-91B5-C880A20586E3}" type="sibTrans" cxnId="{EA68E4F1-8678-42D6-A4B8-82FF9D91750F}">
      <dgm:prSet/>
      <dgm:spPr/>
      <dgm:t>
        <a:bodyPr/>
        <a:lstStyle/>
        <a:p>
          <a:endParaRPr lang="en-US"/>
        </a:p>
      </dgm:t>
    </dgm:pt>
    <dgm:pt modelId="{680D8431-1904-48E2-AC7B-3C94EDD6EB34}" type="pres">
      <dgm:prSet presAssocID="{67A7F722-198E-439D-81AE-36528BE1CD1F}" presName="Name0" presStyleCnt="0">
        <dgm:presLayoutVars>
          <dgm:dir/>
          <dgm:resizeHandles val="exact"/>
        </dgm:presLayoutVars>
      </dgm:prSet>
      <dgm:spPr/>
    </dgm:pt>
    <dgm:pt modelId="{50785564-9367-4E10-85D3-9BC311A7E823}" type="pres">
      <dgm:prSet presAssocID="{DF20B82F-0AC6-4E1A-BFD7-F17DFE9C19CD}" presName="node" presStyleLbl="node1" presStyleIdx="0" presStyleCnt="3">
        <dgm:presLayoutVars>
          <dgm:bulletEnabled val="1"/>
        </dgm:presLayoutVars>
      </dgm:prSet>
      <dgm:spPr/>
    </dgm:pt>
    <dgm:pt modelId="{F4F8B145-3A86-4837-8583-3653A4D72DC4}" type="pres">
      <dgm:prSet presAssocID="{61FA8506-E7D6-4901-92BE-1C3ACC8605DD}" presName="sibTrans" presStyleLbl="sibTrans2D1" presStyleIdx="0" presStyleCnt="2"/>
      <dgm:spPr/>
    </dgm:pt>
    <dgm:pt modelId="{CF47E507-0989-4728-B1F4-2AFB2320F59F}" type="pres">
      <dgm:prSet presAssocID="{61FA8506-E7D6-4901-92BE-1C3ACC8605DD}" presName="connectorText" presStyleLbl="sibTrans2D1" presStyleIdx="0" presStyleCnt="2"/>
      <dgm:spPr/>
    </dgm:pt>
    <dgm:pt modelId="{348308F9-8AEE-43D9-BD62-474D1DECC248}" type="pres">
      <dgm:prSet presAssocID="{FDB64BCF-34C5-4AAB-99A0-BB1280161461}" presName="node" presStyleLbl="node1" presStyleIdx="1" presStyleCnt="3">
        <dgm:presLayoutVars>
          <dgm:bulletEnabled val="1"/>
        </dgm:presLayoutVars>
      </dgm:prSet>
      <dgm:spPr/>
    </dgm:pt>
    <dgm:pt modelId="{7EB7BA5F-34D6-415F-8DED-9CE093BB1B50}" type="pres">
      <dgm:prSet presAssocID="{C2CB7165-66CC-4362-8422-93147BF9D377}" presName="sibTrans" presStyleLbl="sibTrans2D1" presStyleIdx="1" presStyleCnt="2"/>
      <dgm:spPr/>
    </dgm:pt>
    <dgm:pt modelId="{85FE26B4-2B21-4F91-A604-B10189099A7E}" type="pres">
      <dgm:prSet presAssocID="{C2CB7165-66CC-4362-8422-93147BF9D377}" presName="connectorText" presStyleLbl="sibTrans2D1" presStyleIdx="1" presStyleCnt="2"/>
      <dgm:spPr/>
    </dgm:pt>
    <dgm:pt modelId="{7B936663-1B94-4207-AC17-DD7355057C1E}" type="pres">
      <dgm:prSet presAssocID="{D7CCC4A6-AA9B-427F-B53C-C72D26757E3F}" presName="node" presStyleLbl="node1" presStyleIdx="2" presStyleCnt="3" custLinFactNeighborX="837" custLinFactNeighborY="2847">
        <dgm:presLayoutVars>
          <dgm:bulletEnabled val="1"/>
        </dgm:presLayoutVars>
      </dgm:prSet>
      <dgm:spPr/>
    </dgm:pt>
  </dgm:ptLst>
  <dgm:cxnLst>
    <dgm:cxn modelId="{64F3E00A-B000-4AB3-B02A-9F45A51216C3}" srcId="{67A7F722-198E-439D-81AE-36528BE1CD1F}" destId="{FDB64BCF-34C5-4AAB-99A0-BB1280161461}" srcOrd="1" destOrd="0" parTransId="{C87ECDC0-8DF8-4B22-A6F9-32CE507CB335}" sibTransId="{C2CB7165-66CC-4362-8422-93147BF9D377}"/>
    <dgm:cxn modelId="{6173B60D-886F-4C56-B132-202AA77B553C}" type="presOf" srcId="{67A7F722-198E-439D-81AE-36528BE1CD1F}" destId="{680D8431-1904-48E2-AC7B-3C94EDD6EB34}" srcOrd="0" destOrd="0" presId="urn:microsoft.com/office/officeart/2005/8/layout/process1"/>
    <dgm:cxn modelId="{0ACAA71A-6C1A-467C-9EFB-0D3B15A7E00D}" type="presOf" srcId="{FDB64BCF-34C5-4AAB-99A0-BB1280161461}" destId="{348308F9-8AEE-43D9-BD62-474D1DECC248}" srcOrd="0" destOrd="0" presId="urn:microsoft.com/office/officeart/2005/8/layout/process1"/>
    <dgm:cxn modelId="{49B19F23-5361-41C9-A5C9-A48C00B04E27}" type="presOf" srcId="{61FA8506-E7D6-4901-92BE-1C3ACC8605DD}" destId="{CF47E507-0989-4728-B1F4-2AFB2320F59F}" srcOrd="1" destOrd="0" presId="urn:microsoft.com/office/officeart/2005/8/layout/process1"/>
    <dgm:cxn modelId="{B9C73A77-D8AB-4D68-84C6-041A9ED2CEB7}" type="presOf" srcId="{61FA8506-E7D6-4901-92BE-1C3ACC8605DD}" destId="{F4F8B145-3A86-4837-8583-3653A4D72DC4}" srcOrd="0" destOrd="0" presId="urn:microsoft.com/office/officeart/2005/8/layout/process1"/>
    <dgm:cxn modelId="{64A58A78-0FDD-4854-B669-7C8EE6711458}" type="presOf" srcId="{DF20B82F-0AC6-4E1A-BFD7-F17DFE9C19CD}" destId="{50785564-9367-4E10-85D3-9BC311A7E823}" srcOrd="0" destOrd="0" presId="urn:microsoft.com/office/officeart/2005/8/layout/process1"/>
    <dgm:cxn modelId="{B1EBC385-EBA6-4586-A5F5-01772B8866FB}" type="presOf" srcId="{D7CCC4A6-AA9B-427F-B53C-C72D26757E3F}" destId="{7B936663-1B94-4207-AC17-DD7355057C1E}" srcOrd="0" destOrd="0" presId="urn:microsoft.com/office/officeart/2005/8/layout/process1"/>
    <dgm:cxn modelId="{B58C588F-9E4A-493A-82DF-BD389C75A8CF}" type="presOf" srcId="{C2CB7165-66CC-4362-8422-93147BF9D377}" destId="{7EB7BA5F-34D6-415F-8DED-9CE093BB1B50}" srcOrd="0" destOrd="0" presId="urn:microsoft.com/office/officeart/2005/8/layout/process1"/>
    <dgm:cxn modelId="{C9BECFD5-5845-46A8-B56A-A95886FD1291}" type="presOf" srcId="{C2CB7165-66CC-4362-8422-93147BF9D377}" destId="{85FE26B4-2B21-4F91-A604-B10189099A7E}" srcOrd="1" destOrd="0" presId="urn:microsoft.com/office/officeart/2005/8/layout/process1"/>
    <dgm:cxn modelId="{EA68E4F1-8678-42D6-A4B8-82FF9D91750F}" srcId="{67A7F722-198E-439D-81AE-36528BE1CD1F}" destId="{D7CCC4A6-AA9B-427F-B53C-C72D26757E3F}" srcOrd="2" destOrd="0" parTransId="{8190CC40-4A8F-4FD6-BB16-4F25CB5285BF}" sibTransId="{4EDF1EFD-FFC9-4969-91B5-C880A20586E3}"/>
    <dgm:cxn modelId="{F06499FF-D7F3-4F7A-B7D3-8CDB31908A2D}" srcId="{67A7F722-198E-439D-81AE-36528BE1CD1F}" destId="{DF20B82F-0AC6-4E1A-BFD7-F17DFE9C19CD}" srcOrd="0" destOrd="0" parTransId="{B8B85A36-3820-43AC-A972-84D30C7169C6}" sibTransId="{61FA8506-E7D6-4901-92BE-1C3ACC8605DD}"/>
    <dgm:cxn modelId="{E14F4DB8-587D-49E3-A0CA-CBFBA5ACAEF5}" type="presParOf" srcId="{680D8431-1904-48E2-AC7B-3C94EDD6EB34}" destId="{50785564-9367-4E10-85D3-9BC311A7E823}" srcOrd="0" destOrd="0" presId="urn:microsoft.com/office/officeart/2005/8/layout/process1"/>
    <dgm:cxn modelId="{944A3748-F731-401F-BDD2-DED2035E718D}" type="presParOf" srcId="{680D8431-1904-48E2-AC7B-3C94EDD6EB34}" destId="{F4F8B145-3A86-4837-8583-3653A4D72DC4}" srcOrd="1" destOrd="0" presId="urn:microsoft.com/office/officeart/2005/8/layout/process1"/>
    <dgm:cxn modelId="{B465A67C-41DB-4368-BFA2-107178FF73ED}" type="presParOf" srcId="{F4F8B145-3A86-4837-8583-3653A4D72DC4}" destId="{CF47E507-0989-4728-B1F4-2AFB2320F59F}" srcOrd="0" destOrd="0" presId="urn:microsoft.com/office/officeart/2005/8/layout/process1"/>
    <dgm:cxn modelId="{77BE2538-1CF8-4799-89D1-B47ADA600E6B}" type="presParOf" srcId="{680D8431-1904-48E2-AC7B-3C94EDD6EB34}" destId="{348308F9-8AEE-43D9-BD62-474D1DECC248}" srcOrd="2" destOrd="0" presId="urn:microsoft.com/office/officeart/2005/8/layout/process1"/>
    <dgm:cxn modelId="{88245FE8-DD8A-497A-B2ED-EFC1C515426C}" type="presParOf" srcId="{680D8431-1904-48E2-AC7B-3C94EDD6EB34}" destId="{7EB7BA5F-34D6-415F-8DED-9CE093BB1B50}" srcOrd="3" destOrd="0" presId="urn:microsoft.com/office/officeart/2005/8/layout/process1"/>
    <dgm:cxn modelId="{70AA751F-3BCB-4F8F-BBE7-AD6F75C5A813}" type="presParOf" srcId="{7EB7BA5F-34D6-415F-8DED-9CE093BB1B50}" destId="{85FE26B4-2B21-4F91-A604-B10189099A7E}" srcOrd="0" destOrd="0" presId="urn:microsoft.com/office/officeart/2005/8/layout/process1"/>
    <dgm:cxn modelId="{5148E588-457C-4D97-A921-E13CB5AC8394}" type="presParOf" srcId="{680D8431-1904-48E2-AC7B-3C94EDD6EB34}" destId="{7B936663-1B94-4207-AC17-DD7355057C1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CACAB-4B62-4118-8102-E9EFDAD0CB52}">
      <dsp:nvSpPr>
        <dsp:cNvPr id="0" name=""/>
        <dsp:cNvSpPr/>
      </dsp:nvSpPr>
      <dsp:spPr>
        <a:xfrm>
          <a:off x="0" y="0"/>
          <a:ext cx="10733598" cy="23955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By using the dataset, we need to analyze the historical prices and predict or forecast future prices.</a:t>
          </a:r>
        </a:p>
      </dsp:txBody>
      <dsp:txXfrm>
        <a:off x="2386278" y="0"/>
        <a:ext cx="8347319" cy="2395593"/>
      </dsp:txXfrm>
    </dsp:sp>
    <dsp:sp modelId="{BE56A35C-8517-46C5-BBE5-9D7211E35FE1}">
      <dsp:nvSpPr>
        <dsp:cNvPr id="0" name=""/>
        <dsp:cNvSpPr/>
      </dsp:nvSpPr>
      <dsp:spPr>
        <a:xfrm>
          <a:off x="239559" y="239559"/>
          <a:ext cx="2146719" cy="191647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B23978-D856-40D7-8BBB-F8E24C1B2F10}">
      <dsp:nvSpPr>
        <dsp:cNvPr id="0" name=""/>
        <dsp:cNvSpPr/>
      </dsp:nvSpPr>
      <dsp:spPr>
        <a:xfrm>
          <a:off x="0" y="2627223"/>
          <a:ext cx="10733598" cy="23955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Oil is a product that moves in completely different directions for a single market event because oil prices are rarely based on real-time data and are instead driven by externalities, making forecasting it even more difficult. As the economy will be highly affected by oil prices, our model will help to understand the pattern in prices to help customers and businesses make smart decisions.</a:t>
          </a:r>
        </a:p>
      </dsp:txBody>
      <dsp:txXfrm>
        <a:off x="2386278" y="2627223"/>
        <a:ext cx="8347319" cy="2395593"/>
      </dsp:txXfrm>
    </dsp:sp>
    <dsp:sp modelId="{DCC2201E-A19E-45FC-BCFC-D1EB2EA5E7CE}">
      <dsp:nvSpPr>
        <dsp:cNvPr id="0" name=""/>
        <dsp:cNvSpPr/>
      </dsp:nvSpPr>
      <dsp:spPr>
        <a:xfrm>
          <a:off x="239559" y="2874712"/>
          <a:ext cx="2146719" cy="191647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C67A5-FEA7-4C8E-BC44-400A95C7B660}">
      <dsp:nvSpPr>
        <dsp:cNvPr id="0" name=""/>
        <dsp:cNvSpPr/>
      </dsp:nvSpPr>
      <dsp:spPr>
        <a:xfrm>
          <a:off x="209168" y="259241"/>
          <a:ext cx="754740" cy="922975"/>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0CD34-7F0C-44F9-90C4-9851817511F0}">
      <dsp:nvSpPr>
        <dsp:cNvPr id="0" name=""/>
        <dsp:cNvSpPr/>
      </dsp:nvSpPr>
      <dsp:spPr>
        <a:xfrm>
          <a:off x="909297" y="0"/>
          <a:ext cx="4124870" cy="1477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0"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We can easily see that after a big hike from 2009 to 2011, the prices fell between 2014 and 2015. It’d be tough to interpret anything from this chart because of the high fluctuation between years, both up and down.</a:t>
          </a:r>
        </a:p>
      </dsp:txBody>
      <dsp:txXfrm>
        <a:off x="909297" y="0"/>
        <a:ext cx="4124870" cy="14773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C67A5-FEA7-4C8E-BC44-400A95C7B660}">
      <dsp:nvSpPr>
        <dsp:cNvPr id="0" name=""/>
        <dsp:cNvSpPr/>
      </dsp:nvSpPr>
      <dsp:spPr>
        <a:xfrm flipH="1" flipV="1">
          <a:off x="238572" y="267083"/>
          <a:ext cx="689703" cy="1438460"/>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0CD34-7F0C-44F9-90C4-9851817511F0}">
      <dsp:nvSpPr>
        <dsp:cNvPr id="0" name=""/>
        <dsp:cNvSpPr/>
      </dsp:nvSpPr>
      <dsp:spPr>
        <a:xfrm>
          <a:off x="930754" y="0"/>
          <a:ext cx="4093059" cy="197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0" rIns="113792" bIns="113792" numCol="1" spcCol="1270" anchor="t" anchorCtr="0">
          <a:noAutofit/>
        </a:bodyPr>
        <a:lstStyle/>
        <a:p>
          <a:pPr marL="0" lvl="0" indent="0" algn="l" defTabSz="711200">
            <a:lnSpc>
              <a:spcPct val="90000"/>
            </a:lnSpc>
            <a:spcBef>
              <a:spcPct val="0"/>
            </a:spcBef>
            <a:spcAft>
              <a:spcPct val="35000"/>
            </a:spcAft>
            <a:buNone/>
          </a:pPr>
          <a:r>
            <a:rPr lang="en-US" sz="1600" b="0" kern="1200" dirty="0">
              <a:solidFill>
                <a:schemeClr val="accent1">
                  <a:lumMod val="50000"/>
                </a:schemeClr>
              </a:solidFill>
              <a:latin typeface="Arial" panose="020B0604020202020204" pitchFamily="34" charset="0"/>
              <a:cs typeface="Arial" panose="020B0604020202020204" pitchFamily="34" charset="0"/>
            </a:rPr>
            <a:t>We can see from the LP curve that it is downward sloping by month because, as prices increase, the LP curve continues to increase but then falls or becomes u-shaped.
Jan –July It is on an upward trend, but beginning in July, prices will begin to fall gradually, with a minimum price reported in December.</a:t>
          </a:r>
        </a:p>
      </dsp:txBody>
      <dsp:txXfrm>
        <a:off x="930754" y="0"/>
        <a:ext cx="4093059" cy="19726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FB1E9-0091-4ADC-A270-D38396B3D570}">
      <dsp:nvSpPr>
        <dsp:cNvPr id="0" name=""/>
        <dsp:cNvSpPr/>
      </dsp:nvSpPr>
      <dsp:spPr>
        <a:xfrm>
          <a:off x="1973" y="0"/>
          <a:ext cx="4208761" cy="1111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accent1">
                  <a:lumMod val="50000"/>
                </a:schemeClr>
              </a:solidFill>
              <a:latin typeface="Arial" panose="020B0604020202020204" pitchFamily="34" charset="0"/>
              <a:cs typeface="Arial" panose="020B0604020202020204" pitchFamily="34" charset="0"/>
            </a:rPr>
            <a:t>A Density Plot visualizes the distribution of prices over a continuous interval or time period. </a:t>
          </a:r>
          <a:endParaRPr lang="en-US" sz="1600" kern="1200" dirty="0">
            <a:solidFill>
              <a:schemeClr val="accent1">
                <a:lumMod val="50000"/>
              </a:schemeClr>
            </a:solidFill>
            <a:latin typeface="Arial" panose="020B0604020202020204" pitchFamily="34" charset="0"/>
            <a:cs typeface="Arial" panose="020B0604020202020204" pitchFamily="34" charset="0"/>
          </a:endParaRPr>
        </a:p>
      </dsp:txBody>
      <dsp:txXfrm>
        <a:off x="34519" y="32546"/>
        <a:ext cx="4143669" cy="1046110"/>
      </dsp:txXfrm>
    </dsp:sp>
    <dsp:sp modelId="{AF3EB637-7BC3-4491-9235-6B28DC30F512}">
      <dsp:nvSpPr>
        <dsp:cNvPr id="0" name=""/>
        <dsp:cNvSpPr/>
      </dsp:nvSpPr>
      <dsp:spPr>
        <a:xfrm>
          <a:off x="4631611" y="33714"/>
          <a:ext cx="892257" cy="1043772"/>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US" sz="4400" kern="1200"/>
        </a:p>
      </dsp:txBody>
      <dsp:txXfrm>
        <a:off x="4631611" y="242468"/>
        <a:ext cx="624580" cy="626264"/>
      </dsp:txXfrm>
    </dsp:sp>
    <dsp:sp modelId="{06A9FA5F-CAE2-4129-99A5-00805D4C39B4}">
      <dsp:nvSpPr>
        <dsp:cNvPr id="0" name=""/>
        <dsp:cNvSpPr/>
      </dsp:nvSpPr>
      <dsp:spPr>
        <a:xfrm>
          <a:off x="5894240" y="0"/>
          <a:ext cx="4208761" cy="1111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accent1">
                  <a:lumMod val="50000"/>
                </a:schemeClr>
              </a:solidFill>
              <a:latin typeface="Arial" panose="020B0604020202020204" pitchFamily="34" charset="0"/>
              <a:cs typeface="Arial" panose="020B0604020202020204" pitchFamily="34" charset="0"/>
            </a:rPr>
            <a:t>The peaks of a Density Plot help display where values are concentrated over the interval.</a:t>
          </a:r>
          <a:endParaRPr lang="en-US" sz="1600" kern="1200" dirty="0">
            <a:solidFill>
              <a:schemeClr val="accent1">
                <a:lumMod val="50000"/>
              </a:schemeClr>
            </a:solidFill>
            <a:latin typeface="Arial" panose="020B0604020202020204" pitchFamily="34" charset="0"/>
            <a:cs typeface="Arial" panose="020B0604020202020204" pitchFamily="34" charset="0"/>
          </a:endParaRPr>
        </a:p>
      </dsp:txBody>
      <dsp:txXfrm>
        <a:off x="5926786" y="32546"/>
        <a:ext cx="4143669" cy="10461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8CD39-8A5D-4B8F-93E1-D05A50AE20D1}">
      <dsp:nvSpPr>
        <dsp:cNvPr id="0" name=""/>
        <dsp:cNvSpPr/>
      </dsp:nvSpPr>
      <dsp:spPr>
        <a:xfrm>
          <a:off x="0" y="4544169"/>
          <a:ext cx="4532316" cy="99415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This lag plot also suggests that an autoregressive model is probably a better choice.</a:t>
          </a:r>
        </a:p>
      </dsp:txBody>
      <dsp:txXfrm>
        <a:off x="0" y="4544169"/>
        <a:ext cx="4532316" cy="994153"/>
      </dsp:txXfrm>
    </dsp:sp>
    <dsp:sp modelId="{50316B88-CB28-4005-BA1D-2E863866D7D1}">
      <dsp:nvSpPr>
        <dsp:cNvPr id="0" name=""/>
        <dsp:cNvSpPr/>
      </dsp:nvSpPr>
      <dsp:spPr>
        <a:xfrm rot="10800000">
          <a:off x="0" y="3030074"/>
          <a:ext cx="4532316" cy="1529007"/>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More data is concentrated on the diagonal in the lag plot, which means there is a strong autocorrelation.</a:t>
          </a:r>
        </a:p>
      </dsp:txBody>
      <dsp:txXfrm rot="10800000">
        <a:off x="0" y="3030074"/>
        <a:ext cx="4532316" cy="993503"/>
      </dsp:txXfrm>
    </dsp:sp>
    <dsp:sp modelId="{DBDB0F9D-85DD-457C-98E3-0B06A188A650}">
      <dsp:nvSpPr>
        <dsp:cNvPr id="0" name=""/>
        <dsp:cNvSpPr/>
      </dsp:nvSpPr>
      <dsp:spPr>
        <a:xfrm rot="10800000">
          <a:off x="0" y="1515978"/>
          <a:ext cx="4532316" cy="1529007"/>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Here the lag plot is in a linear shape, which suggests that the autocorrelation is present in the data and is positive.</a:t>
          </a:r>
        </a:p>
      </dsp:txBody>
      <dsp:txXfrm rot="10800000">
        <a:off x="0" y="1515978"/>
        <a:ext cx="4532316" cy="993503"/>
      </dsp:txXfrm>
    </dsp:sp>
    <dsp:sp modelId="{330AF906-7970-42BD-988A-08BFCCDDBF68}">
      <dsp:nvSpPr>
        <dsp:cNvPr id="0" name=""/>
        <dsp:cNvSpPr/>
      </dsp:nvSpPr>
      <dsp:spPr>
        <a:xfrm rot="10800000">
          <a:off x="0" y="1883"/>
          <a:ext cx="4532316" cy="1529007"/>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The shape of the lagged plot can provide clues about the underlying structure of the data. A lag plot is a scatter plot for a time series with the same data lagged.</a:t>
          </a:r>
        </a:p>
      </dsp:txBody>
      <dsp:txXfrm rot="10800000">
        <a:off x="0" y="1883"/>
        <a:ext cx="4532316" cy="9935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8BF43-4514-4925-A4AC-1C82830EC67F}">
      <dsp:nvSpPr>
        <dsp:cNvPr id="0" name=""/>
        <dsp:cNvSpPr/>
      </dsp:nvSpPr>
      <dsp:spPr>
        <a:xfrm>
          <a:off x="2171" y="0"/>
          <a:ext cx="4631307" cy="141341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solidFill>
                <a:srgbClr val="4472C4">
                  <a:lumMod val="50000"/>
                </a:srgbClr>
              </a:solidFill>
              <a:latin typeface="Arial" panose="020B0604020202020204" pitchFamily="34" charset="0"/>
              <a:ea typeface="+mn-ea"/>
              <a:cs typeface="Arial" panose="020B0604020202020204" pitchFamily="34" charset="0"/>
            </a:rPr>
            <a:t>A moving average is a statistic that captures the average change in a data series over time. Moving averages are often used to keep track of price trends for specific securities.</a:t>
          </a:r>
          <a:endParaRPr lang="en-US" sz="1600" b="0" kern="1200" dirty="0">
            <a:solidFill>
              <a:srgbClr val="4472C4">
                <a:lumMod val="50000"/>
              </a:srgbClr>
            </a:solidFill>
            <a:latin typeface="Arial" panose="020B0604020202020204" pitchFamily="34" charset="0"/>
            <a:ea typeface="+mn-ea"/>
            <a:cs typeface="Arial" panose="020B0604020202020204" pitchFamily="34" charset="0"/>
          </a:endParaRPr>
        </a:p>
      </dsp:txBody>
      <dsp:txXfrm>
        <a:off x="43569" y="41398"/>
        <a:ext cx="4548511" cy="1330621"/>
      </dsp:txXfrm>
    </dsp:sp>
    <dsp:sp modelId="{42EC8872-2F34-4AB6-81E9-4F09CBE576B1}">
      <dsp:nvSpPr>
        <dsp:cNvPr id="0" name=""/>
        <dsp:cNvSpPr/>
      </dsp:nvSpPr>
      <dsp:spPr>
        <a:xfrm>
          <a:off x="5096609" y="132426"/>
          <a:ext cx="981837" cy="114856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a:off x="5096609" y="362139"/>
        <a:ext cx="687286" cy="689138"/>
      </dsp:txXfrm>
    </dsp:sp>
    <dsp:sp modelId="{ACF4029C-641A-47ED-9760-80E8E8EF47B0}">
      <dsp:nvSpPr>
        <dsp:cNvPr id="0" name=""/>
        <dsp:cNvSpPr/>
      </dsp:nvSpPr>
      <dsp:spPr>
        <a:xfrm>
          <a:off x="6486001" y="0"/>
          <a:ext cx="4631307" cy="141341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4472C4">
                  <a:lumMod val="50000"/>
                </a:srgbClr>
              </a:solidFill>
              <a:latin typeface="Arial" panose="020B0604020202020204" pitchFamily="34" charset="0"/>
              <a:ea typeface="+mn-ea"/>
              <a:cs typeface="Arial" panose="020B0604020202020204" pitchFamily="34" charset="0"/>
            </a:rPr>
            <a:t>The 200 days moving average is showing a downward trend in the coming following days.</a:t>
          </a:r>
        </a:p>
      </dsp:txBody>
      <dsp:txXfrm>
        <a:off x="6527399" y="41398"/>
        <a:ext cx="4548511" cy="133062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A29E-4833-486A-98C0-9828100B3E38}">
      <dsp:nvSpPr>
        <dsp:cNvPr id="0" name=""/>
        <dsp:cNvSpPr/>
      </dsp:nvSpPr>
      <dsp:spPr>
        <a:xfrm>
          <a:off x="249858" y="3154"/>
          <a:ext cx="4728017" cy="1591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accent1">
                  <a:lumMod val="50000"/>
                </a:schemeClr>
              </a:solidFill>
              <a:latin typeface="Arial" panose="020B0604020202020204" pitchFamily="34" charset="0"/>
              <a:cs typeface="Arial" panose="020B0604020202020204" pitchFamily="34" charset="0"/>
            </a:rPr>
            <a:t>Level</a:t>
          </a:r>
          <a:r>
            <a:rPr lang="en-US" sz="1600" b="0" i="0" kern="1200" dirty="0">
              <a:solidFill>
                <a:schemeClr val="accent1">
                  <a:lumMod val="50000"/>
                </a:schemeClr>
              </a:solidFill>
              <a:latin typeface="Arial" panose="020B0604020202020204" pitchFamily="34" charset="0"/>
              <a:cs typeface="Arial" panose="020B0604020202020204" pitchFamily="34" charset="0"/>
            </a:rPr>
            <a:t>: The average value in the series.</a:t>
          </a:r>
          <a:r>
            <a:rPr lang="en-US" sz="1600" b="1" i="0" kern="1200" dirty="0">
              <a:solidFill>
                <a:schemeClr val="accent1">
                  <a:lumMod val="50000"/>
                </a:schemeClr>
              </a:solidFill>
              <a:latin typeface="Arial" panose="020B0604020202020204" pitchFamily="34" charset="0"/>
              <a:cs typeface="Arial" panose="020B0604020202020204" pitchFamily="34" charset="0"/>
            </a:rPr>
            <a:t> </a:t>
          </a:r>
        </a:p>
        <a:p>
          <a:pPr marL="0" lvl="0" indent="0" algn="l" defTabSz="711200">
            <a:lnSpc>
              <a:spcPct val="90000"/>
            </a:lnSpc>
            <a:spcBef>
              <a:spcPct val="0"/>
            </a:spcBef>
            <a:spcAft>
              <a:spcPct val="35000"/>
            </a:spcAft>
            <a:buNone/>
          </a:pPr>
          <a:r>
            <a:rPr lang="en-US" sz="1600" b="1" i="0" kern="1200" dirty="0">
              <a:solidFill>
                <a:schemeClr val="accent1">
                  <a:lumMod val="50000"/>
                </a:schemeClr>
              </a:solidFill>
              <a:latin typeface="Arial" panose="020B0604020202020204" pitchFamily="34" charset="0"/>
              <a:cs typeface="Arial" panose="020B0604020202020204" pitchFamily="34" charset="0"/>
            </a:rPr>
            <a:t>Trend</a:t>
          </a:r>
          <a:r>
            <a:rPr lang="en-US" sz="1600" b="0" i="0" kern="1200" dirty="0">
              <a:solidFill>
                <a:schemeClr val="accent1">
                  <a:lumMod val="50000"/>
                </a:schemeClr>
              </a:solidFill>
              <a:latin typeface="Arial" panose="020B0604020202020204" pitchFamily="34" charset="0"/>
              <a:cs typeface="Arial" panose="020B0604020202020204" pitchFamily="34" charset="0"/>
            </a:rPr>
            <a:t>: The increasing/decreasing value in the series.</a:t>
          </a:r>
        </a:p>
        <a:p>
          <a:pPr marL="0" lvl="0" indent="0" algn="l" defTabSz="711200">
            <a:lnSpc>
              <a:spcPct val="90000"/>
            </a:lnSpc>
            <a:spcBef>
              <a:spcPct val="0"/>
            </a:spcBef>
            <a:spcAft>
              <a:spcPct val="35000"/>
            </a:spcAft>
            <a:buNone/>
          </a:pPr>
          <a:r>
            <a:rPr lang="en-US" sz="1600" b="1" i="0" kern="1200" dirty="0">
              <a:solidFill>
                <a:schemeClr val="accent1">
                  <a:lumMod val="50000"/>
                </a:schemeClr>
              </a:solidFill>
              <a:latin typeface="Arial" panose="020B0604020202020204" pitchFamily="34" charset="0"/>
              <a:cs typeface="Arial" panose="020B0604020202020204" pitchFamily="34" charset="0"/>
            </a:rPr>
            <a:t>Seasonality</a:t>
          </a:r>
          <a:r>
            <a:rPr lang="en-US" sz="1600" b="0" i="0" kern="1200" dirty="0">
              <a:solidFill>
                <a:schemeClr val="accent1">
                  <a:lumMod val="50000"/>
                </a:schemeClr>
              </a:solidFill>
              <a:latin typeface="Arial" panose="020B0604020202020204" pitchFamily="34" charset="0"/>
              <a:cs typeface="Arial" panose="020B0604020202020204" pitchFamily="34" charset="0"/>
            </a:rPr>
            <a:t>: The repeating short-term cycle in the series.</a:t>
          </a:r>
          <a:r>
            <a:rPr lang="en-US" sz="1600" b="1" i="0" kern="1200" dirty="0">
              <a:solidFill>
                <a:schemeClr val="accent1">
                  <a:lumMod val="50000"/>
                </a:schemeClr>
              </a:solidFill>
              <a:latin typeface="Arial" panose="020B0604020202020204" pitchFamily="34" charset="0"/>
              <a:cs typeface="Arial" panose="020B0604020202020204" pitchFamily="34" charset="0"/>
            </a:rPr>
            <a:t> </a:t>
          </a:r>
        </a:p>
        <a:p>
          <a:pPr marL="0" lvl="0" indent="0" algn="l" defTabSz="711200">
            <a:lnSpc>
              <a:spcPct val="90000"/>
            </a:lnSpc>
            <a:spcBef>
              <a:spcPct val="0"/>
            </a:spcBef>
            <a:spcAft>
              <a:spcPct val="35000"/>
            </a:spcAft>
            <a:buNone/>
          </a:pPr>
          <a:r>
            <a:rPr lang="en-US" sz="1600" b="1" i="0" kern="1200" dirty="0">
              <a:solidFill>
                <a:schemeClr val="accent1">
                  <a:lumMod val="50000"/>
                </a:schemeClr>
              </a:solidFill>
              <a:latin typeface="Arial" panose="020B0604020202020204" pitchFamily="34" charset="0"/>
              <a:cs typeface="Arial" panose="020B0604020202020204" pitchFamily="34" charset="0"/>
            </a:rPr>
            <a:t>Noise</a:t>
          </a:r>
          <a:r>
            <a:rPr lang="en-US" sz="1600" b="0" i="0" kern="1200" dirty="0">
              <a:solidFill>
                <a:schemeClr val="accent1">
                  <a:lumMod val="50000"/>
                </a:schemeClr>
              </a:solidFill>
              <a:latin typeface="Arial" panose="020B0604020202020204" pitchFamily="34" charset="0"/>
              <a:cs typeface="Arial" panose="020B0604020202020204" pitchFamily="34" charset="0"/>
            </a:rPr>
            <a:t>: The random variation in the series.</a:t>
          </a:r>
          <a:endParaRPr lang="en-US" sz="1600" b="0" kern="1200" dirty="0">
            <a:solidFill>
              <a:schemeClr val="accent1">
                <a:lumMod val="50000"/>
              </a:schemeClr>
            </a:solidFill>
            <a:latin typeface="Arial" panose="020B0604020202020204" pitchFamily="34" charset="0"/>
            <a:cs typeface="Arial" panose="020B0604020202020204" pitchFamily="34" charset="0"/>
          </a:endParaRPr>
        </a:p>
      </dsp:txBody>
      <dsp:txXfrm>
        <a:off x="296463" y="49759"/>
        <a:ext cx="4634807" cy="1497992"/>
      </dsp:txXfrm>
    </dsp:sp>
    <dsp:sp modelId="{9970A97C-603E-481E-8D91-FFC09E7E915B}">
      <dsp:nvSpPr>
        <dsp:cNvPr id="0" name=""/>
        <dsp:cNvSpPr/>
      </dsp:nvSpPr>
      <dsp:spPr>
        <a:xfrm rot="5400000">
          <a:off x="2392241" y="1623906"/>
          <a:ext cx="443251" cy="53190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2454297" y="1668231"/>
        <a:ext cx="319141" cy="310276"/>
      </dsp:txXfrm>
    </dsp:sp>
    <dsp:sp modelId="{8FDC1C8A-07FF-416B-8B54-1D8AF18F2C72}">
      <dsp:nvSpPr>
        <dsp:cNvPr id="0" name=""/>
        <dsp:cNvSpPr/>
      </dsp:nvSpPr>
      <dsp:spPr>
        <a:xfrm>
          <a:off x="249858" y="2185358"/>
          <a:ext cx="4728017" cy="147146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rgbClr val="4472C4">
                  <a:lumMod val="50000"/>
                </a:srgbClr>
              </a:solidFill>
              <a:latin typeface="Arial" panose="020B0604020202020204" pitchFamily="34" charset="0"/>
              <a:ea typeface="+mn-ea"/>
              <a:cs typeface="Arial" panose="020B0604020202020204" pitchFamily="34" charset="0"/>
            </a:rPr>
            <a:t>Decomposition provides a useful abstract model for thinking about time series generally and for better understanding problems during time series analysis and forecasting.</a:t>
          </a:r>
          <a:endParaRPr lang="en-US" sz="1600" kern="1200" dirty="0">
            <a:solidFill>
              <a:srgbClr val="4472C4">
                <a:lumMod val="50000"/>
              </a:srgbClr>
            </a:solidFill>
            <a:latin typeface="Arial" panose="020B0604020202020204" pitchFamily="34" charset="0"/>
            <a:ea typeface="+mn-ea"/>
            <a:cs typeface="Arial" panose="020B0604020202020204" pitchFamily="34" charset="0"/>
          </a:endParaRPr>
        </a:p>
      </dsp:txBody>
      <dsp:txXfrm>
        <a:off x="292956" y="2228456"/>
        <a:ext cx="4641821" cy="1385269"/>
      </dsp:txXfrm>
    </dsp:sp>
    <dsp:sp modelId="{1498F6CE-BCDC-4879-8B62-415EE4D18EAD}">
      <dsp:nvSpPr>
        <dsp:cNvPr id="0" name=""/>
        <dsp:cNvSpPr/>
      </dsp:nvSpPr>
      <dsp:spPr>
        <a:xfrm rot="5400000">
          <a:off x="2392241" y="3686374"/>
          <a:ext cx="443251" cy="53190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2454297" y="3730699"/>
        <a:ext cx="319141" cy="310276"/>
      </dsp:txXfrm>
    </dsp:sp>
    <dsp:sp modelId="{ED171644-FE1E-4B10-9830-A3AC291D571F}">
      <dsp:nvSpPr>
        <dsp:cNvPr id="0" name=""/>
        <dsp:cNvSpPr/>
      </dsp:nvSpPr>
      <dsp:spPr>
        <a:xfrm>
          <a:off x="249858" y="4247826"/>
          <a:ext cx="4728017" cy="118200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kern="1200" dirty="0">
              <a:solidFill>
                <a:srgbClr val="4472C4">
                  <a:lumMod val="50000"/>
                </a:srgbClr>
              </a:solidFill>
              <a:latin typeface="Arial" panose="020B0604020202020204" pitchFamily="34" charset="0"/>
              <a:ea typeface="+mn-ea"/>
              <a:cs typeface="Arial" panose="020B0604020202020204" pitchFamily="34" charset="0"/>
            </a:rPr>
            <a:t>Here we can clearly see by visualization that there is trend and season is present in the time series also the residual is showing high variability.</a:t>
          </a:r>
          <a:endParaRPr lang="en-US" sz="1600" b="0" kern="1200" dirty="0">
            <a:solidFill>
              <a:schemeClr val="accent1">
                <a:lumMod val="50000"/>
              </a:schemeClr>
            </a:solidFill>
            <a:latin typeface="Arial" panose="020B0604020202020204" pitchFamily="34" charset="0"/>
            <a:cs typeface="Arial" panose="020B0604020202020204" pitchFamily="34" charset="0"/>
          </a:endParaRPr>
        </a:p>
      </dsp:txBody>
      <dsp:txXfrm>
        <a:off x="284478" y="4282446"/>
        <a:ext cx="4658777" cy="11127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A29E-4833-486A-98C0-9828100B3E38}">
      <dsp:nvSpPr>
        <dsp:cNvPr id="0" name=""/>
        <dsp:cNvSpPr/>
      </dsp:nvSpPr>
      <dsp:spPr>
        <a:xfrm>
          <a:off x="0" y="4774"/>
          <a:ext cx="5227734" cy="229541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4472C4">
                  <a:lumMod val="50000"/>
                </a:srgbClr>
              </a:solidFill>
              <a:latin typeface="Arial" panose="020B0604020202020204" pitchFamily="34" charset="0"/>
              <a:ea typeface="+mn-ea"/>
              <a:cs typeface="Arial" panose="020B0604020202020204" pitchFamily="34" charset="0"/>
            </a:rPr>
            <a:t>Autocorrelation is the correlation between a time series with a lagged version of itself. The correlation between the observation at the current time spot and the observations at previous time spots, while the ACF plots the correlation coefficient against the lag, and it’s a visual representation of autocorrelation. So here there is a strong correlation even for lag=60.</a:t>
          </a:r>
        </a:p>
      </dsp:txBody>
      <dsp:txXfrm>
        <a:off x="67230" y="72004"/>
        <a:ext cx="5093274" cy="2160955"/>
      </dsp:txXfrm>
    </dsp:sp>
    <dsp:sp modelId="{9970A97C-603E-481E-8D91-FFC09E7E915B}">
      <dsp:nvSpPr>
        <dsp:cNvPr id="0" name=""/>
        <dsp:cNvSpPr/>
      </dsp:nvSpPr>
      <dsp:spPr>
        <a:xfrm rot="5400000">
          <a:off x="2294156" y="2342817"/>
          <a:ext cx="639420" cy="76730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rot="-5400000">
        <a:off x="2383675" y="2406759"/>
        <a:ext cx="460382" cy="447594"/>
      </dsp:txXfrm>
    </dsp:sp>
    <dsp:sp modelId="{8FDC1C8A-07FF-416B-8B54-1D8AF18F2C72}">
      <dsp:nvSpPr>
        <dsp:cNvPr id="0" name=""/>
        <dsp:cNvSpPr/>
      </dsp:nvSpPr>
      <dsp:spPr>
        <a:xfrm>
          <a:off x="0" y="3152749"/>
          <a:ext cx="5227734" cy="2122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72C4">
                  <a:lumMod val="50000"/>
                </a:srgbClr>
              </a:solidFill>
              <a:latin typeface="Arial" panose="020B0604020202020204" pitchFamily="34" charset="0"/>
              <a:ea typeface="+mn-ea"/>
              <a:cs typeface="Arial" panose="020B0604020202020204" pitchFamily="34" charset="0"/>
            </a:rPr>
            <a:t>Additional correlation explained by each successive lagged term. The correlation between observations at two-time spots given that we consider both observations are correlated to observations at other time spots. There is a strong correlation at lag=2</a:t>
          </a:r>
        </a:p>
      </dsp:txBody>
      <dsp:txXfrm>
        <a:off x="62171" y="3214920"/>
        <a:ext cx="5103392" cy="19983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A29E-4833-486A-98C0-9828100B3E38}">
      <dsp:nvSpPr>
        <dsp:cNvPr id="0" name=""/>
        <dsp:cNvSpPr/>
      </dsp:nvSpPr>
      <dsp:spPr>
        <a:xfrm>
          <a:off x="76364" y="3343"/>
          <a:ext cx="5359701" cy="1803794"/>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u="sng" kern="1200" dirty="0"/>
            <a:t>Augmented Dickey Fuller Test</a:t>
          </a:r>
        </a:p>
        <a:p>
          <a:pPr marL="0" lvl="0" indent="0" algn="l" defTabSz="800100">
            <a:lnSpc>
              <a:spcPct val="90000"/>
            </a:lnSpc>
            <a:spcBef>
              <a:spcPct val="0"/>
            </a:spcBef>
            <a:spcAft>
              <a:spcPct val="35000"/>
            </a:spcAft>
            <a:buNone/>
          </a:pPr>
          <a:r>
            <a:rPr lang="en-US" sz="1600" b="0" i="0" dirty="0"/>
            <a:t>Null Hypothesis (H0): The series is not stationary .</a:t>
          </a:r>
        </a:p>
        <a:p>
          <a:pPr marL="0" lvl="0" indent="0" algn="l" defTabSz="800100">
            <a:lnSpc>
              <a:spcPct val="90000"/>
            </a:lnSpc>
            <a:spcBef>
              <a:spcPct val="0"/>
            </a:spcBef>
            <a:spcAft>
              <a:spcPct val="35000"/>
            </a:spcAft>
            <a:buNone/>
          </a:pPr>
          <a:r>
            <a:rPr lang="en-US" sz="1600" b="0" i="0" dirty="0"/>
            <a:t>p-</a:t>
          </a:r>
          <a:r>
            <a:rPr lang="en-US" sz="1600" b="0" i="0" dirty="0" err="1"/>
            <a:t>val</a:t>
          </a:r>
          <a:r>
            <a:rPr lang="en-US" sz="1600" b="0" i="0" dirty="0"/>
            <a:t> &gt; 0.05</a:t>
          </a:r>
        </a:p>
        <a:p>
          <a:pPr marL="0" lvl="0" indent="0" algn="l" defTabSz="800100">
            <a:lnSpc>
              <a:spcPct val="90000"/>
            </a:lnSpc>
            <a:spcBef>
              <a:spcPct val="0"/>
            </a:spcBef>
            <a:spcAft>
              <a:spcPct val="35000"/>
            </a:spcAft>
            <a:buNone/>
          </a:pPr>
          <a:r>
            <a:rPr lang="en-US" sz="1600" b="0" i="0" dirty="0"/>
            <a:t>Alternate Hypothesis (H1): The series is stationary</a:t>
          </a:r>
        </a:p>
        <a:p>
          <a:pPr marL="0" lvl="0" indent="0" algn="l" defTabSz="800100">
            <a:lnSpc>
              <a:spcPct val="90000"/>
            </a:lnSpc>
            <a:spcBef>
              <a:spcPct val="0"/>
            </a:spcBef>
            <a:spcAft>
              <a:spcPct val="35000"/>
            </a:spcAft>
            <a:buNone/>
          </a:pPr>
          <a:r>
            <a:rPr lang="en-US" sz="1600" b="0" i="0" dirty="0"/>
            <a:t>p-</a:t>
          </a:r>
          <a:r>
            <a:rPr lang="en-US" sz="1600" b="0" i="0" dirty="0" err="1"/>
            <a:t>val</a:t>
          </a:r>
          <a:r>
            <a:rPr lang="en-US" sz="1600" b="0" i="0" dirty="0"/>
            <a:t> &lt;= 0.05</a:t>
          </a:r>
          <a:endParaRPr lang="en-US" sz="1600" kern="1200" dirty="0">
            <a:latin typeface="Arial" panose="020B0604020202020204" pitchFamily="34" charset="0"/>
            <a:ea typeface="+mn-ea"/>
            <a:cs typeface="Arial" panose="020B0604020202020204" pitchFamily="34" charset="0"/>
          </a:endParaRPr>
        </a:p>
      </dsp:txBody>
      <dsp:txXfrm>
        <a:off x="129195" y="56174"/>
        <a:ext cx="5254039" cy="16981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A29E-4833-486A-98C0-9828100B3E38}">
      <dsp:nvSpPr>
        <dsp:cNvPr id="0" name=""/>
        <dsp:cNvSpPr/>
      </dsp:nvSpPr>
      <dsp:spPr>
        <a:xfrm>
          <a:off x="0" y="0"/>
          <a:ext cx="5181957" cy="82379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Failed to reject the Null hypothesis –Data is non-Stationary</a:t>
          </a:r>
          <a:endParaRPr lang="en-US" sz="1600" kern="1200" dirty="0">
            <a:latin typeface="Arial" panose="020B0604020202020204" pitchFamily="34" charset="0"/>
            <a:ea typeface="+mn-ea"/>
            <a:cs typeface="Arial" panose="020B0604020202020204" pitchFamily="34" charset="0"/>
          </a:endParaRPr>
        </a:p>
      </dsp:txBody>
      <dsp:txXfrm>
        <a:off x="24128" y="24128"/>
        <a:ext cx="5133701" cy="7755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A3EF8-2DD7-45FD-84A4-DE84BE907DE4}">
      <dsp:nvSpPr>
        <dsp:cNvPr id="0" name=""/>
        <dsp:cNvSpPr/>
      </dsp:nvSpPr>
      <dsp:spPr>
        <a:xfrm>
          <a:off x="0" y="68"/>
          <a:ext cx="4622006" cy="107459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mj-lt"/>
            <a:buNone/>
          </a:pPr>
          <a:r>
            <a:rPr lang="en-US" sz="1800" b="0" i="0" kern="1200" dirty="0"/>
            <a:t>We can see the variance became almost constant after the transformation. Both in the earlier and later years ,the variance is almost similar.</a:t>
          </a:r>
          <a:endParaRPr lang="en-US" sz="1800" kern="1200" dirty="0"/>
        </a:p>
      </dsp:txBody>
      <dsp:txXfrm>
        <a:off x="52457" y="52525"/>
        <a:ext cx="4517092" cy="969680"/>
      </dsp:txXfrm>
    </dsp:sp>
    <dsp:sp modelId="{FCFB8E8C-D3FF-4386-91CF-7187456F3AFB}">
      <dsp:nvSpPr>
        <dsp:cNvPr id="0" name=""/>
        <dsp:cNvSpPr/>
      </dsp:nvSpPr>
      <dsp:spPr>
        <a:xfrm>
          <a:off x="0" y="1086686"/>
          <a:ext cx="4622006" cy="107459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mj-lt"/>
            <a:buNone/>
          </a:pPr>
          <a:r>
            <a:rPr lang="en-US" sz="1800" b="0" i="0" kern="1200" dirty="0"/>
            <a:t>However, we can see that the series is still trending upward. The mean is not zero.</a:t>
          </a:r>
          <a:endParaRPr lang="en-US" sz="1800" kern="1200" dirty="0"/>
        </a:p>
      </dsp:txBody>
      <dsp:txXfrm>
        <a:off x="52457" y="1139143"/>
        <a:ext cx="4517092" cy="969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0EB5F-A288-4777-BB86-630CC41BE1A4}">
      <dsp:nvSpPr>
        <dsp:cNvPr id="0" name=""/>
        <dsp:cNvSpPr/>
      </dsp:nvSpPr>
      <dsp:spPr>
        <a:xfrm>
          <a:off x="0" y="1070"/>
          <a:ext cx="2325610" cy="87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1</a:t>
          </a:r>
        </a:p>
      </dsp:txBody>
      <dsp:txXfrm>
        <a:off x="0" y="1070"/>
        <a:ext cx="2325610" cy="871200"/>
      </dsp:txXfrm>
    </dsp:sp>
    <dsp:sp modelId="{D5C3E6D0-FEF4-440B-A95D-D07D25A04A25}">
      <dsp:nvSpPr>
        <dsp:cNvPr id="0" name=""/>
        <dsp:cNvSpPr/>
      </dsp:nvSpPr>
      <dsp:spPr>
        <a:xfrm>
          <a:off x="2325610" y="1070"/>
          <a:ext cx="465122" cy="871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4BB9CF-0A04-46B7-BD05-12F7E00FA7C9}">
      <dsp:nvSpPr>
        <dsp:cNvPr id="0" name=""/>
        <dsp:cNvSpPr/>
      </dsp:nvSpPr>
      <dsp:spPr>
        <a:xfrm>
          <a:off x="2976781" y="1070"/>
          <a:ext cx="6325660" cy="871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latin typeface="Arial" panose="020B0604020202020204" pitchFamily="34" charset="0"/>
              <a:cs typeface="Arial" panose="020B0604020202020204" pitchFamily="34" charset="0"/>
            </a:rPr>
            <a:t>Crude oil price movements are influenced by a variety of factors. This dataset was retrieved from the U.S. Energy Information Administration.</a:t>
          </a:r>
          <a:endParaRPr lang="en-US" sz="1800" kern="1200" dirty="0">
            <a:latin typeface="Arial" panose="020B0604020202020204" pitchFamily="34" charset="0"/>
            <a:cs typeface="Arial" panose="020B0604020202020204" pitchFamily="34" charset="0"/>
          </a:endParaRPr>
        </a:p>
      </dsp:txBody>
      <dsp:txXfrm>
        <a:off x="2976781" y="1070"/>
        <a:ext cx="6325660" cy="871200"/>
      </dsp:txXfrm>
    </dsp:sp>
    <dsp:sp modelId="{C77E07CD-E453-4190-AF64-FEA2EE7AF9F6}">
      <dsp:nvSpPr>
        <dsp:cNvPr id="0" name=""/>
        <dsp:cNvSpPr/>
      </dsp:nvSpPr>
      <dsp:spPr>
        <a:xfrm>
          <a:off x="0" y="1030671"/>
          <a:ext cx="2325610" cy="87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2</a:t>
          </a:r>
        </a:p>
      </dsp:txBody>
      <dsp:txXfrm>
        <a:off x="0" y="1030671"/>
        <a:ext cx="2325610" cy="871200"/>
      </dsp:txXfrm>
    </dsp:sp>
    <dsp:sp modelId="{7C9F82D1-E8FC-4E7D-8651-84C93E197A6D}">
      <dsp:nvSpPr>
        <dsp:cNvPr id="0" name=""/>
        <dsp:cNvSpPr/>
      </dsp:nvSpPr>
      <dsp:spPr>
        <a:xfrm>
          <a:off x="2325610" y="1030671"/>
          <a:ext cx="465122" cy="871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1ABB4-FF97-445F-B49E-024DABD0BD05}">
      <dsp:nvSpPr>
        <dsp:cNvPr id="0" name=""/>
        <dsp:cNvSpPr/>
      </dsp:nvSpPr>
      <dsp:spPr>
        <a:xfrm>
          <a:off x="2976781" y="1030671"/>
          <a:ext cx="6325660" cy="871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latin typeface="Arial" panose="020B0604020202020204" pitchFamily="34" charset="0"/>
              <a:cs typeface="Arial" panose="020B0604020202020204" pitchFamily="34" charset="0"/>
            </a:rPr>
            <a:t>The aim of this dataset and work is to predict future crude oil prices based on the historical data available in the dataset.</a:t>
          </a:r>
          <a:endParaRPr lang="en-US" sz="1800" kern="1200" dirty="0">
            <a:latin typeface="Arial" panose="020B0604020202020204" pitchFamily="34" charset="0"/>
            <a:cs typeface="Arial" panose="020B0604020202020204" pitchFamily="34" charset="0"/>
          </a:endParaRPr>
        </a:p>
      </dsp:txBody>
      <dsp:txXfrm>
        <a:off x="2976781" y="1030671"/>
        <a:ext cx="6325660" cy="871200"/>
      </dsp:txXfrm>
    </dsp:sp>
    <dsp:sp modelId="{E9E7DDFC-62FC-4B95-866F-CAFC64FC3BCB}">
      <dsp:nvSpPr>
        <dsp:cNvPr id="0" name=""/>
        <dsp:cNvSpPr/>
      </dsp:nvSpPr>
      <dsp:spPr>
        <a:xfrm>
          <a:off x="0" y="2060271"/>
          <a:ext cx="2325610" cy="87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3</a:t>
          </a:r>
        </a:p>
      </dsp:txBody>
      <dsp:txXfrm>
        <a:off x="0" y="2060271"/>
        <a:ext cx="2325610" cy="871200"/>
      </dsp:txXfrm>
    </dsp:sp>
    <dsp:sp modelId="{29D27A00-A042-4169-B576-FD416C8C676C}">
      <dsp:nvSpPr>
        <dsp:cNvPr id="0" name=""/>
        <dsp:cNvSpPr/>
      </dsp:nvSpPr>
      <dsp:spPr>
        <a:xfrm>
          <a:off x="2325610" y="2060271"/>
          <a:ext cx="465122" cy="871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C77DD7-5683-4794-B3B5-DB21E453EE9F}">
      <dsp:nvSpPr>
        <dsp:cNvPr id="0" name=""/>
        <dsp:cNvSpPr/>
      </dsp:nvSpPr>
      <dsp:spPr>
        <a:xfrm>
          <a:off x="2976781" y="2060271"/>
          <a:ext cx="6325660" cy="871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latin typeface="Arial" panose="020B0604020202020204" pitchFamily="34" charset="0"/>
              <a:cs typeface="Arial" panose="020B0604020202020204" pitchFamily="34" charset="0"/>
            </a:rPr>
            <a:t>The data contains daily Brent oil prices from the 29th of January 1998 until the 29th of January 2023.</a:t>
          </a:r>
          <a:endParaRPr lang="en-US" sz="1800" kern="1200" dirty="0">
            <a:latin typeface="Arial" panose="020B0604020202020204" pitchFamily="34" charset="0"/>
            <a:cs typeface="Arial" panose="020B0604020202020204" pitchFamily="34" charset="0"/>
          </a:endParaRPr>
        </a:p>
      </dsp:txBody>
      <dsp:txXfrm>
        <a:off x="2976781" y="2060271"/>
        <a:ext cx="6325660" cy="8712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A3EF8-2DD7-45FD-84A4-DE84BE907DE4}">
      <dsp:nvSpPr>
        <dsp:cNvPr id="0" name=""/>
        <dsp:cNvSpPr/>
      </dsp:nvSpPr>
      <dsp:spPr>
        <a:xfrm>
          <a:off x="0" y="129872"/>
          <a:ext cx="4622006" cy="21674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mj-lt"/>
            <a:buNone/>
          </a:pPr>
          <a:r>
            <a:rPr lang="en-US" sz="1800" b="0" i="0" kern="1200" dirty="0"/>
            <a:t>* We can see that there is no trend (upward or downward) after differencing on the Box Cox transformation.</a:t>
          </a:r>
        </a:p>
        <a:p>
          <a:pPr marL="0" lvl="0" indent="0" algn="l" defTabSz="800100">
            <a:lnSpc>
              <a:spcPct val="90000"/>
            </a:lnSpc>
            <a:spcBef>
              <a:spcPct val="0"/>
            </a:spcBef>
            <a:spcAft>
              <a:spcPct val="35000"/>
            </a:spcAft>
            <a:buFont typeface="+mj-lt"/>
            <a:buNone/>
          </a:pPr>
          <a:r>
            <a:rPr lang="en-US" sz="1800" b="0" i="0" kern="1200" dirty="0"/>
            <a:t>* It is a horizontal trend</a:t>
          </a:r>
        </a:p>
        <a:p>
          <a:pPr marL="0" lvl="0" indent="0" algn="l" defTabSz="800100">
            <a:lnSpc>
              <a:spcPct val="90000"/>
            </a:lnSpc>
            <a:spcBef>
              <a:spcPct val="0"/>
            </a:spcBef>
            <a:spcAft>
              <a:spcPct val="35000"/>
            </a:spcAft>
            <a:buFont typeface="+mj-lt"/>
            <a:buNone/>
          </a:pPr>
          <a:r>
            <a:rPr lang="en-US" sz="1800" b="0" i="0" kern="1200" dirty="0"/>
            <a:t>* The mean is zero.</a:t>
          </a:r>
        </a:p>
        <a:p>
          <a:pPr marL="0" lvl="0" indent="0" algn="l" defTabSz="800100">
            <a:lnSpc>
              <a:spcPct val="90000"/>
            </a:lnSpc>
            <a:spcBef>
              <a:spcPct val="0"/>
            </a:spcBef>
            <a:spcAft>
              <a:spcPct val="35000"/>
            </a:spcAft>
            <a:buFont typeface="+mj-lt"/>
            <a:buNone/>
          </a:pPr>
          <a:r>
            <a:rPr lang="en-US" sz="1800" b="0" i="0" kern="1200" dirty="0"/>
            <a:t>* The variance is almost constant</a:t>
          </a:r>
        </a:p>
      </dsp:txBody>
      <dsp:txXfrm>
        <a:off x="105805" y="235677"/>
        <a:ext cx="4410396" cy="19558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C34E9-18D4-4BA5-A4AE-C3FB51A16595}">
      <dsp:nvSpPr>
        <dsp:cNvPr id="0" name=""/>
        <dsp:cNvSpPr/>
      </dsp:nvSpPr>
      <dsp:spPr>
        <a:xfrm>
          <a:off x="0" y="509880"/>
          <a:ext cx="10534650" cy="1767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7606" tIns="687324" rIns="817606"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Arial" panose="020B0604020202020204" pitchFamily="34" charset="0"/>
              <a:cs typeface="Arial" panose="020B0604020202020204" pitchFamily="34" charset="0"/>
            </a:rPr>
            <a:t>Because oil prices are rarely based on real-time data and are instead driven by externalities, it is difficult to forecast. As the economy will be highly affected by oil prices, our model will help understand the pattern in prices to help customers and businesses make smart decisions.</a:t>
          </a:r>
        </a:p>
      </dsp:txBody>
      <dsp:txXfrm>
        <a:off x="0" y="509880"/>
        <a:ext cx="10534650" cy="1767150"/>
      </dsp:txXfrm>
    </dsp:sp>
    <dsp:sp modelId="{501D5450-93BF-4216-AE83-A030DCEBDCD7}">
      <dsp:nvSpPr>
        <dsp:cNvPr id="0" name=""/>
        <dsp:cNvSpPr/>
      </dsp:nvSpPr>
      <dsp:spPr>
        <a:xfrm>
          <a:off x="526732" y="22800"/>
          <a:ext cx="737425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729" tIns="0" rIns="278729" bIns="0" numCol="1" spcCol="1270" anchor="ctr" anchorCtr="0">
          <a:noAutofit/>
        </a:bodyPr>
        <a:lstStyle/>
        <a:p>
          <a:pPr marL="0" lvl="0" indent="0" algn="l" defTabSz="1066800">
            <a:lnSpc>
              <a:spcPct val="90000"/>
            </a:lnSpc>
            <a:spcBef>
              <a:spcPct val="0"/>
            </a:spcBef>
            <a:spcAft>
              <a:spcPct val="35000"/>
            </a:spcAft>
            <a:buNone/>
          </a:pPr>
          <a:r>
            <a:rPr lang="en-US" sz="2400" u="sng" kern="1200" dirty="0">
              <a:solidFill>
                <a:schemeClr val="bg1"/>
              </a:solidFill>
              <a:latin typeface="Arial" pitchFamily="34" charset="0"/>
              <a:cs typeface="Arial" pitchFamily="34" charset="0"/>
            </a:rPr>
            <a:t>Objective of the Analysis</a:t>
          </a:r>
          <a:r>
            <a:rPr lang="en-US" sz="1800" u="sng" kern="1200" dirty="0">
              <a:solidFill>
                <a:srgbClr val="29588C"/>
              </a:solidFill>
              <a:latin typeface="Arial" pitchFamily="34" charset="0"/>
              <a:cs typeface="Arial" pitchFamily="34" charset="0"/>
            </a:rPr>
            <a:t>:</a:t>
          </a:r>
          <a:endParaRPr lang="en-US" sz="1800" kern="1200" dirty="0">
            <a:latin typeface="Arial" pitchFamily="34" charset="0"/>
            <a:cs typeface="Arial" pitchFamily="34" charset="0"/>
          </a:endParaRPr>
        </a:p>
      </dsp:txBody>
      <dsp:txXfrm>
        <a:off x="574287" y="70355"/>
        <a:ext cx="7279145" cy="879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9318-5B3C-45A2-AF6C-83B3BF04D66F}">
      <dsp:nvSpPr>
        <dsp:cNvPr id="0" name=""/>
        <dsp:cNvSpPr/>
      </dsp:nvSpPr>
      <dsp:spPr>
        <a:xfrm rot="5400000">
          <a:off x="6243629" y="-2221172"/>
          <a:ext cx="1839864" cy="67421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solidFill>
                <a:schemeClr val="accent1">
                  <a:lumMod val="50000"/>
                </a:schemeClr>
              </a:solidFill>
              <a:latin typeface="Arial" panose="020B0604020202020204" pitchFamily="34" charset="0"/>
              <a:cs typeface="Arial" panose="020B0604020202020204" pitchFamily="34" charset="0"/>
            </a:rPr>
            <a:t>DATE</a:t>
          </a:r>
        </a:p>
        <a:p>
          <a:pPr marL="228600" lvl="1" indent="-228600" algn="l" defTabSz="889000">
            <a:lnSpc>
              <a:spcPct val="90000"/>
            </a:lnSpc>
            <a:spcBef>
              <a:spcPct val="0"/>
            </a:spcBef>
            <a:spcAft>
              <a:spcPct val="15000"/>
            </a:spcAft>
            <a:buFont typeface="Arial" panose="020B0604020202020204" pitchFamily="34" charset="0"/>
            <a:buChar char="•"/>
          </a:pPr>
          <a:endParaRPr lang="en-US" sz="2000" b="1" kern="1200" dirty="0">
            <a:solidFill>
              <a:schemeClr val="accent1">
                <a:lumMod val="50000"/>
              </a:schemeClr>
            </a:solidFill>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solidFill>
                <a:schemeClr val="accent1">
                  <a:lumMod val="50000"/>
                </a:schemeClr>
              </a:solidFill>
              <a:latin typeface="Arial" panose="020B0604020202020204" pitchFamily="34" charset="0"/>
              <a:cs typeface="Arial" panose="020B0604020202020204" pitchFamily="34" charset="0"/>
            </a:rPr>
            <a:t>PRICE</a:t>
          </a:r>
        </a:p>
      </dsp:txBody>
      <dsp:txXfrm rot="-5400000">
        <a:off x="3792474" y="319798"/>
        <a:ext cx="6652361" cy="1660234"/>
      </dsp:txXfrm>
    </dsp:sp>
    <dsp:sp modelId="{D5EE7BC9-95EB-47F0-AA1F-B487C88E2402}">
      <dsp:nvSpPr>
        <dsp:cNvPr id="0" name=""/>
        <dsp:cNvSpPr/>
      </dsp:nvSpPr>
      <dsp:spPr>
        <a:xfrm>
          <a:off x="0" y="0"/>
          <a:ext cx="3792474" cy="2299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sng" kern="1200" dirty="0">
              <a:effectLst/>
              <a:latin typeface="Arial" panose="020B0604020202020204" pitchFamily="34" charset="0"/>
              <a:cs typeface="Arial" panose="020B0604020202020204" pitchFamily="34" charset="0"/>
            </a:rPr>
            <a:t>Input variables:</a:t>
          </a:r>
          <a:endParaRPr lang="en-US" sz="2400" i="0" kern="1200" dirty="0">
            <a:latin typeface="Arial" panose="020B0604020202020204" pitchFamily="34" charset="0"/>
            <a:cs typeface="Arial" panose="020B0604020202020204" pitchFamily="34" charset="0"/>
          </a:endParaRPr>
        </a:p>
      </dsp:txBody>
      <dsp:txXfrm>
        <a:off x="112268" y="112268"/>
        <a:ext cx="3567938" cy="20752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6B91D-C913-41F9-838B-EE5DE014A9BC}">
      <dsp:nvSpPr>
        <dsp:cNvPr id="0" name=""/>
        <dsp:cNvSpPr/>
      </dsp:nvSpPr>
      <dsp:spPr>
        <a:xfrm>
          <a:off x="2624899" y="1430280"/>
          <a:ext cx="1748121" cy="1748121"/>
        </a:xfrm>
        <a:prstGeom prst="gear9">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Forecast</a:t>
          </a:r>
        </a:p>
      </dsp:txBody>
      <dsp:txXfrm>
        <a:off x="2976349" y="1839769"/>
        <a:ext cx="1045221" cy="898570"/>
      </dsp:txXfrm>
    </dsp:sp>
    <dsp:sp modelId="{3C561021-127A-434D-A1FB-DF51380124CB}">
      <dsp:nvSpPr>
        <dsp:cNvPr id="0" name=""/>
        <dsp:cNvSpPr/>
      </dsp:nvSpPr>
      <dsp:spPr>
        <a:xfrm>
          <a:off x="1607810" y="1017088"/>
          <a:ext cx="1271360" cy="1271360"/>
        </a:xfrm>
        <a:prstGeom prst="gear6">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Date</a:t>
          </a:r>
        </a:p>
      </dsp:txBody>
      <dsp:txXfrm>
        <a:off x="1927879" y="1339091"/>
        <a:ext cx="631222" cy="627354"/>
      </dsp:txXfrm>
    </dsp:sp>
    <dsp:sp modelId="{07190E05-6AFE-4E65-8CFD-3661F159680A}">
      <dsp:nvSpPr>
        <dsp:cNvPr id="0" name=""/>
        <dsp:cNvSpPr/>
      </dsp:nvSpPr>
      <dsp:spPr>
        <a:xfrm rot="20700000">
          <a:off x="2319902" y="139979"/>
          <a:ext cx="1245674" cy="1245674"/>
        </a:xfrm>
        <a:prstGeom prst="gear6">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Price</a:t>
          </a:r>
        </a:p>
      </dsp:txBody>
      <dsp:txXfrm rot="-20700000">
        <a:off x="2593115" y="413192"/>
        <a:ext cx="699248" cy="699248"/>
      </dsp:txXfrm>
    </dsp:sp>
    <dsp:sp modelId="{49CE344D-DDFE-4EF8-94FF-E51F0B4D6EED}">
      <dsp:nvSpPr>
        <dsp:cNvPr id="0" name=""/>
        <dsp:cNvSpPr/>
      </dsp:nvSpPr>
      <dsp:spPr>
        <a:xfrm>
          <a:off x="2479654" y="1172593"/>
          <a:ext cx="2237595" cy="2237595"/>
        </a:xfrm>
        <a:prstGeom prst="circularArrow">
          <a:avLst>
            <a:gd name="adj1" fmla="val 4688"/>
            <a:gd name="adj2" fmla="val 299029"/>
            <a:gd name="adj3" fmla="val 2485842"/>
            <a:gd name="adj4" fmla="val 15928218"/>
            <a:gd name="adj5" fmla="val 5469"/>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D2485A-9E9C-4CF9-BFB8-48279DDEA873}">
      <dsp:nvSpPr>
        <dsp:cNvPr id="0" name=""/>
        <dsp:cNvSpPr/>
      </dsp:nvSpPr>
      <dsp:spPr>
        <a:xfrm>
          <a:off x="1382655" y="740144"/>
          <a:ext cx="1625752" cy="1625752"/>
        </a:xfrm>
        <a:prstGeom prst="leftCircularArrow">
          <a:avLst>
            <a:gd name="adj1" fmla="val 6452"/>
            <a:gd name="adj2" fmla="val 429999"/>
            <a:gd name="adj3" fmla="val 10489124"/>
            <a:gd name="adj4" fmla="val 14837806"/>
            <a:gd name="adj5" fmla="val 7527"/>
          </a:avLst>
        </a:prstGeom>
        <a:gradFill rotWithShape="0">
          <a:gsLst>
            <a:gs pos="0">
              <a:schemeClr val="accent1">
                <a:shade val="90000"/>
                <a:hueOff val="207713"/>
                <a:satOff val="-4436"/>
                <a:lumOff val="16555"/>
                <a:alphaOff val="0"/>
                <a:satMod val="103000"/>
                <a:lumMod val="102000"/>
                <a:tint val="94000"/>
              </a:schemeClr>
            </a:gs>
            <a:gs pos="50000">
              <a:schemeClr val="accent1">
                <a:shade val="90000"/>
                <a:hueOff val="207713"/>
                <a:satOff val="-4436"/>
                <a:lumOff val="16555"/>
                <a:alphaOff val="0"/>
                <a:satMod val="110000"/>
                <a:lumMod val="100000"/>
                <a:shade val="100000"/>
              </a:schemeClr>
            </a:gs>
            <a:gs pos="100000">
              <a:schemeClr val="accent1">
                <a:shade val="90000"/>
                <a:hueOff val="207713"/>
                <a:satOff val="-4436"/>
                <a:lumOff val="1655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5F4A0BF-A9E5-47A1-9741-CAA245394309}">
      <dsp:nvSpPr>
        <dsp:cNvPr id="0" name=""/>
        <dsp:cNvSpPr/>
      </dsp:nvSpPr>
      <dsp:spPr>
        <a:xfrm>
          <a:off x="2031765" y="-128510"/>
          <a:ext cx="1752888" cy="1752888"/>
        </a:xfrm>
        <a:prstGeom prst="circularArrow">
          <a:avLst>
            <a:gd name="adj1" fmla="val 5984"/>
            <a:gd name="adj2" fmla="val 394124"/>
            <a:gd name="adj3" fmla="val 13313824"/>
            <a:gd name="adj4" fmla="val 10508221"/>
            <a:gd name="adj5" fmla="val 6981"/>
          </a:avLst>
        </a:prstGeom>
        <a:gradFill rotWithShape="0">
          <a:gsLst>
            <a:gs pos="0">
              <a:schemeClr val="accent1">
                <a:shade val="90000"/>
                <a:hueOff val="415426"/>
                <a:satOff val="-8871"/>
                <a:lumOff val="33109"/>
                <a:alphaOff val="0"/>
                <a:satMod val="103000"/>
                <a:lumMod val="102000"/>
                <a:tint val="94000"/>
              </a:schemeClr>
            </a:gs>
            <a:gs pos="50000">
              <a:schemeClr val="accent1">
                <a:shade val="90000"/>
                <a:hueOff val="415426"/>
                <a:satOff val="-8871"/>
                <a:lumOff val="33109"/>
                <a:alphaOff val="0"/>
                <a:satMod val="110000"/>
                <a:lumMod val="100000"/>
                <a:shade val="100000"/>
              </a:schemeClr>
            </a:gs>
            <a:gs pos="100000">
              <a:schemeClr val="accent1">
                <a:shade val="90000"/>
                <a:hueOff val="415426"/>
                <a:satOff val="-8871"/>
                <a:lumOff val="331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4B8F-EC84-456E-9948-8A32ED3626F4}">
      <dsp:nvSpPr>
        <dsp:cNvPr id="0" name=""/>
        <dsp:cNvSpPr/>
      </dsp:nvSpPr>
      <dsp:spPr>
        <a:xfrm>
          <a:off x="2228" y="0"/>
          <a:ext cx="3466989" cy="27836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latin typeface="Arial" panose="020B0604020202020204" pitchFamily="34" charset="0"/>
              <a:cs typeface="Arial" panose="020B0604020202020204" pitchFamily="34" charset="0"/>
            </a:rPr>
            <a:t>There are 6,518 records in the dataset without any duplicates.</a:t>
          </a:r>
        </a:p>
      </dsp:txBody>
      <dsp:txXfrm>
        <a:off x="2228" y="1113463"/>
        <a:ext cx="3466989" cy="1113463"/>
      </dsp:txXfrm>
    </dsp:sp>
    <dsp:sp modelId="{A2D545F1-8192-4DC6-98EC-CAB09038B111}">
      <dsp:nvSpPr>
        <dsp:cNvPr id="0" name=""/>
        <dsp:cNvSpPr/>
      </dsp:nvSpPr>
      <dsp:spPr>
        <a:xfrm>
          <a:off x="1272243" y="167019"/>
          <a:ext cx="926958" cy="9269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14826FC-B8D5-4857-9E75-4D2DB73972FE}">
      <dsp:nvSpPr>
        <dsp:cNvPr id="0" name=""/>
        <dsp:cNvSpPr/>
      </dsp:nvSpPr>
      <dsp:spPr>
        <a:xfrm>
          <a:off x="3573227" y="0"/>
          <a:ext cx="3466989" cy="27836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latin typeface="Arial" panose="020B0604020202020204" pitchFamily="34" charset="0"/>
              <a:cs typeface="Arial" panose="020B0604020202020204" pitchFamily="34" charset="0"/>
            </a:rPr>
            <a:t>The data file contains two features: date and price, and one output variable.</a:t>
          </a:r>
        </a:p>
      </dsp:txBody>
      <dsp:txXfrm>
        <a:off x="3573227" y="1113463"/>
        <a:ext cx="3466989" cy="1113463"/>
      </dsp:txXfrm>
    </dsp:sp>
    <dsp:sp modelId="{0D7DF96B-AD3C-4E18-82BB-EE4A6E69043E}">
      <dsp:nvSpPr>
        <dsp:cNvPr id="0" name=""/>
        <dsp:cNvSpPr/>
      </dsp:nvSpPr>
      <dsp:spPr>
        <a:xfrm>
          <a:off x="4843242" y="140795"/>
          <a:ext cx="926958" cy="9269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7FE50D-5980-4D9E-A9A2-E2C5F1AF8A81}">
      <dsp:nvSpPr>
        <dsp:cNvPr id="0" name=""/>
        <dsp:cNvSpPr/>
      </dsp:nvSpPr>
      <dsp:spPr>
        <a:xfrm>
          <a:off x="7144226" y="0"/>
          <a:ext cx="3466989" cy="27836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latin typeface="Arial" panose="020B0604020202020204" pitchFamily="34" charset="0"/>
              <a:cs typeface="Arial" panose="020B0604020202020204" pitchFamily="34" charset="0"/>
            </a:rPr>
            <a:t>The datafile contained 179 null values, which were handled by </a:t>
          </a:r>
          <a:r>
            <a:rPr lang="en-US" sz="2000" b="1" kern="1200" dirty="0">
              <a:solidFill>
                <a:schemeClr val="accent1">
                  <a:lumMod val="50000"/>
                </a:schemeClr>
              </a:solidFill>
              <a:latin typeface="Arial" panose="020B0604020202020204" pitchFamily="34" charset="0"/>
              <a:cs typeface="Arial" panose="020B0604020202020204" pitchFamily="34" charset="0"/>
            </a:rPr>
            <a:t>interpolation.</a:t>
          </a:r>
        </a:p>
      </dsp:txBody>
      <dsp:txXfrm>
        <a:off x="7144226" y="1113463"/>
        <a:ext cx="3466989" cy="1113463"/>
      </dsp:txXfrm>
    </dsp:sp>
    <dsp:sp modelId="{30B2E3FE-AF32-4429-8ACE-647DE3FC7FDF}">
      <dsp:nvSpPr>
        <dsp:cNvPr id="0" name=""/>
        <dsp:cNvSpPr/>
      </dsp:nvSpPr>
      <dsp:spPr>
        <a:xfrm>
          <a:off x="8414241" y="167019"/>
          <a:ext cx="926958" cy="92695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1000" r="-5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8F1A732-654C-4286-8B95-B87A862DD396}">
      <dsp:nvSpPr>
        <dsp:cNvPr id="0" name=""/>
        <dsp:cNvSpPr/>
      </dsp:nvSpPr>
      <dsp:spPr>
        <a:xfrm>
          <a:off x="424537" y="2226926"/>
          <a:ext cx="9764368" cy="417548"/>
        </a:xfrm>
        <a:prstGeom prst="leftRightArrow">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1A810-B127-453C-B642-B566F5B6D695}">
      <dsp:nvSpPr>
        <dsp:cNvPr id="0" name=""/>
        <dsp:cNvSpPr/>
      </dsp:nvSpPr>
      <dsp:spPr>
        <a:xfrm>
          <a:off x="0" y="595547"/>
          <a:ext cx="11212566" cy="79406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47DA1-64BC-49F2-AF34-050ED83E5881}">
      <dsp:nvSpPr>
        <dsp:cNvPr id="0" name=""/>
        <dsp:cNvSpPr/>
      </dsp:nvSpPr>
      <dsp:spPr>
        <a:xfrm>
          <a:off x="4434" y="0"/>
          <a:ext cx="1938930" cy="79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50000"/>
                </a:schemeClr>
              </a:solidFill>
              <a:latin typeface="Arial" panose="020B0604020202020204" pitchFamily="34" charset="0"/>
              <a:cs typeface="Arial" panose="020B0604020202020204" pitchFamily="34" charset="0"/>
            </a:rPr>
            <a:t>From 1998 to 2006, the oil price gradually increased without much fluctuation.</a:t>
          </a:r>
        </a:p>
      </dsp:txBody>
      <dsp:txXfrm>
        <a:off x="4434" y="0"/>
        <a:ext cx="1938930" cy="794063"/>
      </dsp:txXfrm>
    </dsp:sp>
    <dsp:sp modelId="{D9ED95EA-6441-4B2F-BE8E-92D61BD7629E}">
      <dsp:nvSpPr>
        <dsp:cNvPr id="0" name=""/>
        <dsp:cNvSpPr/>
      </dsp:nvSpPr>
      <dsp:spPr>
        <a:xfrm>
          <a:off x="874642" y="893321"/>
          <a:ext cx="198515" cy="198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4E6559-C722-49DC-BD12-154AE815088B}">
      <dsp:nvSpPr>
        <dsp:cNvPr id="0" name=""/>
        <dsp:cNvSpPr/>
      </dsp:nvSpPr>
      <dsp:spPr>
        <a:xfrm>
          <a:off x="2040311" y="1191095"/>
          <a:ext cx="1938930" cy="79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50000"/>
                </a:schemeClr>
              </a:solidFill>
              <a:latin typeface="Arial" panose="020B0604020202020204" pitchFamily="34" charset="0"/>
              <a:cs typeface="Arial" panose="020B0604020202020204" pitchFamily="34" charset="0"/>
            </a:rPr>
            <a:t>But from 2007 to 2008, the oil price increased very rapidly and later decreased more rapidly.</a:t>
          </a:r>
        </a:p>
      </dsp:txBody>
      <dsp:txXfrm>
        <a:off x="2040311" y="1191095"/>
        <a:ext cx="1938930" cy="794063"/>
      </dsp:txXfrm>
    </dsp:sp>
    <dsp:sp modelId="{5FFDF843-DBFB-414D-8183-DD9AD0062B0C}">
      <dsp:nvSpPr>
        <dsp:cNvPr id="0" name=""/>
        <dsp:cNvSpPr/>
      </dsp:nvSpPr>
      <dsp:spPr>
        <a:xfrm>
          <a:off x="2910519" y="893321"/>
          <a:ext cx="198515" cy="198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7DDBB-1FEA-4A2C-8E5E-4D38C942DEE7}">
      <dsp:nvSpPr>
        <dsp:cNvPr id="0" name=""/>
        <dsp:cNvSpPr/>
      </dsp:nvSpPr>
      <dsp:spPr>
        <a:xfrm>
          <a:off x="4076189" y="0"/>
          <a:ext cx="1938930" cy="79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50000"/>
                </a:schemeClr>
              </a:solidFill>
              <a:latin typeface="Arial" panose="020B0604020202020204" pitchFamily="34" charset="0"/>
              <a:cs typeface="Arial" panose="020B0604020202020204" pitchFamily="34" charset="0"/>
            </a:rPr>
            <a:t>The oil price was constant from 2011 to 2013.</a:t>
          </a:r>
        </a:p>
      </dsp:txBody>
      <dsp:txXfrm>
        <a:off x="4076189" y="0"/>
        <a:ext cx="1938930" cy="794063"/>
      </dsp:txXfrm>
    </dsp:sp>
    <dsp:sp modelId="{699AB6E2-5D22-4746-80CD-C97E7430F936}">
      <dsp:nvSpPr>
        <dsp:cNvPr id="0" name=""/>
        <dsp:cNvSpPr/>
      </dsp:nvSpPr>
      <dsp:spPr>
        <a:xfrm>
          <a:off x="4946396" y="893321"/>
          <a:ext cx="198515" cy="198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094F5-DCBA-471F-AFBC-5628E92DE541}">
      <dsp:nvSpPr>
        <dsp:cNvPr id="0" name=""/>
        <dsp:cNvSpPr/>
      </dsp:nvSpPr>
      <dsp:spPr>
        <a:xfrm>
          <a:off x="6112066" y="1191095"/>
          <a:ext cx="1938930" cy="79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50000"/>
                </a:schemeClr>
              </a:solidFill>
              <a:latin typeface="Arial" panose="020B0604020202020204" pitchFamily="34" charset="0"/>
              <a:cs typeface="Arial" panose="020B0604020202020204" pitchFamily="34" charset="0"/>
            </a:rPr>
            <a:t>In 2014, it again decreased rapidly and has remained constant until 2020.</a:t>
          </a:r>
        </a:p>
      </dsp:txBody>
      <dsp:txXfrm>
        <a:off x="6112066" y="1191095"/>
        <a:ext cx="1938930" cy="794063"/>
      </dsp:txXfrm>
    </dsp:sp>
    <dsp:sp modelId="{B4776953-7B12-4CA2-AE69-0E299D68F497}">
      <dsp:nvSpPr>
        <dsp:cNvPr id="0" name=""/>
        <dsp:cNvSpPr/>
      </dsp:nvSpPr>
      <dsp:spPr>
        <a:xfrm>
          <a:off x="6982274" y="893321"/>
          <a:ext cx="198515" cy="198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B65FB-1E63-4A90-98A8-3D9F33FF49A9}">
      <dsp:nvSpPr>
        <dsp:cNvPr id="0" name=""/>
        <dsp:cNvSpPr/>
      </dsp:nvSpPr>
      <dsp:spPr>
        <a:xfrm>
          <a:off x="8147943" y="0"/>
          <a:ext cx="1938930" cy="79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50000"/>
                </a:schemeClr>
              </a:solidFill>
              <a:latin typeface="Arial" panose="020B0604020202020204" pitchFamily="34" charset="0"/>
              <a:cs typeface="Arial" panose="020B0604020202020204" pitchFamily="34" charset="0"/>
            </a:rPr>
            <a:t>In 2020, it rapidly decreased, and later, it gradually increased up until 2022.</a:t>
          </a:r>
        </a:p>
      </dsp:txBody>
      <dsp:txXfrm>
        <a:off x="8147943" y="0"/>
        <a:ext cx="1938930" cy="794063"/>
      </dsp:txXfrm>
    </dsp:sp>
    <dsp:sp modelId="{083D9F9B-E668-42BF-9E27-32A173E5C92E}">
      <dsp:nvSpPr>
        <dsp:cNvPr id="0" name=""/>
        <dsp:cNvSpPr/>
      </dsp:nvSpPr>
      <dsp:spPr>
        <a:xfrm>
          <a:off x="9018151" y="893321"/>
          <a:ext cx="198515" cy="198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D0BFC-8BD2-4D59-A5D7-46E44F7D95DB}">
      <dsp:nvSpPr>
        <dsp:cNvPr id="0" name=""/>
        <dsp:cNvSpPr/>
      </dsp:nvSpPr>
      <dsp:spPr>
        <a:xfrm>
          <a:off x="0" y="0"/>
          <a:ext cx="5133218" cy="11232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accent1">
                  <a:lumMod val="50000"/>
                </a:schemeClr>
              </a:solidFill>
              <a:latin typeface="Arial" panose="020B0604020202020204" pitchFamily="34" charset="0"/>
              <a:cs typeface="Arial" panose="020B0604020202020204" pitchFamily="34" charset="0"/>
            </a:rPr>
            <a:t>Heatmaps are a method of representing data graphically where values are depicted by color, making it easy to visualize complex data and understand it briefly.</a:t>
          </a:r>
          <a:endParaRPr lang="en-US" sz="1600" kern="1200" dirty="0">
            <a:solidFill>
              <a:schemeClr val="accent1">
                <a:lumMod val="50000"/>
              </a:schemeClr>
            </a:solidFill>
            <a:latin typeface="Arial" panose="020B0604020202020204" pitchFamily="34" charset="0"/>
            <a:cs typeface="Arial" panose="020B0604020202020204" pitchFamily="34" charset="0"/>
          </a:endParaRPr>
        </a:p>
      </dsp:txBody>
      <dsp:txXfrm>
        <a:off x="54830" y="54830"/>
        <a:ext cx="5023558" cy="1013540"/>
      </dsp:txXfrm>
    </dsp:sp>
    <dsp:sp modelId="{54EE2C76-EE2C-48AA-818C-9E8C4629D015}">
      <dsp:nvSpPr>
        <dsp:cNvPr id="0" name=""/>
        <dsp:cNvSpPr/>
      </dsp:nvSpPr>
      <dsp:spPr>
        <a:xfrm>
          <a:off x="0" y="1308939"/>
          <a:ext cx="5133218" cy="11232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accent1">
                  <a:lumMod val="50000"/>
                </a:schemeClr>
              </a:solidFill>
              <a:latin typeface="Arial" panose="020B0604020202020204" pitchFamily="34" charset="0"/>
              <a:cs typeface="Arial" panose="020B0604020202020204" pitchFamily="34" charset="0"/>
            </a:rPr>
            <a:t>Warmer colors indicate higher values, and colder colors indicate lower values</a:t>
          </a:r>
          <a:r>
            <a:rPr lang="en-US" sz="1600" kern="1200" dirty="0">
              <a:solidFill>
                <a:schemeClr val="accent1">
                  <a:lumMod val="50000"/>
                </a:schemeClr>
              </a:solidFill>
              <a:latin typeface="Arial" panose="020B0604020202020204" pitchFamily="34" charset="0"/>
              <a:cs typeface="Arial" panose="020B0604020202020204" pitchFamily="34" charset="0"/>
            </a:rPr>
            <a:t>. In these maps, red is the warmest color and purple is the coldest.</a:t>
          </a:r>
        </a:p>
      </dsp:txBody>
      <dsp:txXfrm>
        <a:off x="54830" y="1363769"/>
        <a:ext cx="5023558" cy="1013540"/>
      </dsp:txXfrm>
    </dsp:sp>
    <dsp:sp modelId="{D6B65877-9A5D-4645-9506-41F1609FE0B5}">
      <dsp:nvSpPr>
        <dsp:cNvPr id="0" name=""/>
        <dsp:cNvSpPr/>
      </dsp:nvSpPr>
      <dsp:spPr>
        <a:xfrm>
          <a:off x="0" y="2604939"/>
          <a:ext cx="5133218" cy="11232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We can see how prices are distributed by year and month. The maximum average price is in the month of July, 2008 which was $</a:t>
          </a:r>
          <a:r>
            <a:rPr lang="en-US" sz="1600" b="1" kern="1200" dirty="0">
              <a:solidFill>
                <a:schemeClr val="accent1">
                  <a:lumMod val="50000"/>
                </a:schemeClr>
              </a:solidFill>
              <a:latin typeface="Arial" panose="020B0604020202020204" pitchFamily="34" charset="0"/>
              <a:cs typeface="Arial" panose="020B0604020202020204" pitchFamily="34" charset="0"/>
            </a:rPr>
            <a:t>133.11</a:t>
          </a:r>
          <a:r>
            <a:rPr lang="en-US" sz="1600" kern="1200" dirty="0">
              <a:solidFill>
                <a:schemeClr val="accent1">
                  <a:lumMod val="50000"/>
                </a:schemeClr>
              </a:solidFill>
              <a:latin typeface="Arial" panose="020B0604020202020204" pitchFamily="34" charset="0"/>
              <a:cs typeface="Arial" panose="020B0604020202020204" pitchFamily="34" charset="0"/>
            </a:rPr>
            <a:t>.</a:t>
          </a:r>
        </a:p>
      </dsp:txBody>
      <dsp:txXfrm>
        <a:off x="54830" y="2659769"/>
        <a:ext cx="5023558" cy="1013540"/>
      </dsp:txXfrm>
    </dsp:sp>
    <dsp:sp modelId="{DA8F8536-4D1E-4FF8-8381-A0C8C2B7FB45}">
      <dsp:nvSpPr>
        <dsp:cNvPr id="0" name=""/>
        <dsp:cNvSpPr/>
      </dsp:nvSpPr>
      <dsp:spPr>
        <a:xfrm>
          <a:off x="0" y="3900939"/>
          <a:ext cx="5133218" cy="11232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latin typeface="Arial" panose="020B0604020202020204" pitchFamily="34" charset="0"/>
              <a:cs typeface="Arial" panose="020B0604020202020204" pitchFamily="34" charset="0"/>
            </a:rPr>
            <a:t>Price variation or fluctuation can be easily identified or analyzed for each year and month combination.</a:t>
          </a:r>
        </a:p>
      </dsp:txBody>
      <dsp:txXfrm>
        <a:off x="54830" y="3955769"/>
        <a:ext cx="5023558" cy="10135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85564-9367-4E10-85D3-9BC311A7E823}">
      <dsp:nvSpPr>
        <dsp:cNvPr id="0" name=""/>
        <dsp:cNvSpPr/>
      </dsp:nvSpPr>
      <dsp:spPr>
        <a:xfrm>
          <a:off x="9122" y="130968"/>
          <a:ext cx="2726491" cy="16358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accent1">
                  <a:lumMod val="50000"/>
                </a:schemeClr>
              </a:solidFill>
              <a:latin typeface="Arial" panose="020B0604020202020204" pitchFamily="34" charset="0"/>
              <a:cs typeface="Arial" panose="020B0604020202020204" pitchFamily="34" charset="0"/>
            </a:rPr>
            <a:t>We can see the oil price range by year and month.</a:t>
          </a:r>
        </a:p>
      </dsp:txBody>
      <dsp:txXfrm>
        <a:off x="57036" y="178882"/>
        <a:ext cx="2630663" cy="1540067"/>
      </dsp:txXfrm>
    </dsp:sp>
    <dsp:sp modelId="{F4F8B145-3A86-4837-8583-3653A4D72DC4}">
      <dsp:nvSpPr>
        <dsp:cNvPr id="0" name=""/>
        <dsp:cNvSpPr/>
      </dsp:nvSpPr>
      <dsp:spPr>
        <a:xfrm>
          <a:off x="3008263" y="610831"/>
          <a:ext cx="578016" cy="67616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08263" y="746065"/>
        <a:ext cx="404611" cy="405701"/>
      </dsp:txXfrm>
    </dsp:sp>
    <dsp:sp modelId="{348308F9-8AEE-43D9-BD62-474D1DECC248}">
      <dsp:nvSpPr>
        <dsp:cNvPr id="0" name=""/>
        <dsp:cNvSpPr/>
      </dsp:nvSpPr>
      <dsp:spPr>
        <a:xfrm>
          <a:off x="3826210" y="130968"/>
          <a:ext cx="2726491" cy="16358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accent1">
                  <a:lumMod val="50000"/>
                </a:schemeClr>
              </a:solidFill>
              <a:latin typeface="Arial" panose="020B0604020202020204" pitchFamily="34" charset="0"/>
              <a:cs typeface="Arial" panose="020B0604020202020204" pitchFamily="34" charset="0"/>
            </a:rPr>
            <a:t>Most of the years except 2008, 2014, and 2022 The box plot is comparatively short, meaning less fluctuation in terms of price.</a:t>
          </a:r>
        </a:p>
      </dsp:txBody>
      <dsp:txXfrm>
        <a:off x="3874124" y="178882"/>
        <a:ext cx="2630663" cy="1540067"/>
      </dsp:txXfrm>
    </dsp:sp>
    <dsp:sp modelId="{7EB7BA5F-34D6-415F-8DED-9CE093BB1B50}">
      <dsp:nvSpPr>
        <dsp:cNvPr id="0" name=""/>
        <dsp:cNvSpPr/>
      </dsp:nvSpPr>
      <dsp:spPr>
        <a:xfrm rot="41843">
          <a:off x="6827610" y="634318"/>
          <a:ext cx="582894" cy="67616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827616" y="768488"/>
        <a:ext cx="408026" cy="405701"/>
      </dsp:txXfrm>
    </dsp:sp>
    <dsp:sp modelId="{7B936663-1B94-4207-AC17-DD7355057C1E}">
      <dsp:nvSpPr>
        <dsp:cNvPr id="0" name=""/>
        <dsp:cNvSpPr/>
      </dsp:nvSpPr>
      <dsp:spPr>
        <a:xfrm>
          <a:off x="7652421" y="177542"/>
          <a:ext cx="2726491" cy="16358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accent1">
                  <a:lumMod val="50000"/>
                </a:schemeClr>
              </a:solidFill>
              <a:latin typeface="Arial" panose="020B0604020202020204" pitchFamily="34" charset="0"/>
              <a:cs typeface="Arial" panose="020B0604020202020204" pitchFamily="34" charset="0"/>
            </a:rPr>
            <a:t>In the year 2008, the box plot is comparatively tall, showing high fluctuations in price.</a:t>
          </a:r>
        </a:p>
      </dsp:txBody>
      <dsp:txXfrm>
        <a:off x="7700335" y="225456"/>
        <a:ext cx="2630663" cy="1540067"/>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B67A42-8CD6-43C2-A397-275D1BA44512}"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C6B5C-68BF-47F9-A163-25A8AA56565B}" type="slidenum">
              <a:rPr lang="en-US" smtClean="0"/>
              <a:t>‹#›</a:t>
            </a:fld>
            <a:endParaRPr lang="en-US"/>
          </a:p>
        </p:txBody>
      </p:sp>
    </p:spTree>
    <p:extLst>
      <p:ext uri="{BB962C8B-B14F-4D97-AF65-F5344CB8AC3E}">
        <p14:creationId xmlns:p14="http://schemas.microsoft.com/office/powerpoint/2010/main" val="24818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A62C-5C92-4A2D-9646-B250E4F7C0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5007E6-5DB1-49F8-9640-7880FB8BE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7AA18-75BD-4182-B589-BA60D48A3DA2}"/>
              </a:ext>
            </a:extLst>
          </p:cNvPr>
          <p:cNvSpPr>
            <a:spLocks noGrp="1"/>
          </p:cNvSpPr>
          <p:nvPr>
            <p:ph type="dt" sz="half" idx="10"/>
          </p:nvPr>
        </p:nvSpPr>
        <p:spPr/>
        <p:txBody>
          <a:bodyPr/>
          <a:lstStyle/>
          <a:p>
            <a:fld id="{23CBF9B7-20AC-463B-B23A-4F168B8C9547}" type="datetime1">
              <a:rPr lang="en-US" smtClean="0"/>
              <a:t>2/21/2023</a:t>
            </a:fld>
            <a:endParaRPr lang="en-US"/>
          </a:p>
        </p:txBody>
      </p:sp>
      <p:sp>
        <p:nvSpPr>
          <p:cNvPr id="5" name="Footer Placeholder 4">
            <a:extLst>
              <a:ext uri="{FF2B5EF4-FFF2-40B4-BE49-F238E27FC236}">
                <a16:creationId xmlns:a16="http://schemas.microsoft.com/office/drawing/2014/main" id="{23CA1466-26CB-4C0D-B2C6-9566E980B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DB007-471D-4CD3-AAEE-93C0C206E992}"/>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54905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B3E7-19D6-447F-AD4A-93B8AE568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49AB3-00A7-4D36-9F53-57F36A6E94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2252D-63DA-4B9D-A5C1-D90F7BB6FA5F}"/>
              </a:ext>
            </a:extLst>
          </p:cNvPr>
          <p:cNvSpPr>
            <a:spLocks noGrp="1"/>
          </p:cNvSpPr>
          <p:nvPr>
            <p:ph type="dt" sz="half" idx="10"/>
          </p:nvPr>
        </p:nvSpPr>
        <p:spPr/>
        <p:txBody>
          <a:bodyPr/>
          <a:lstStyle/>
          <a:p>
            <a:fld id="{6A8E1DD3-59BB-4F95-9707-456864F0EEFD}" type="datetime1">
              <a:rPr lang="en-US" smtClean="0"/>
              <a:t>2/21/2023</a:t>
            </a:fld>
            <a:endParaRPr lang="en-US"/>
          </a:p>
        </p:txBody>
      </p:sp>
      <p:sp>
        <p:nvSpPr>
          <p:cNvPr id="5" name="Footer Placeholder 4">
            <a:extLst>
              <a:ext uri="{FF2B5EF4-FFF2-40B4-BE49-F238E27FC236}">
                <a16:creationId xmlns:a16="http://schemas.microsoft.com/office/drawing/2014/main" id="{58E2D78A-4C05-405E-902E-8A8084FA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FAA69-19B8-490D-8E23-20EE9773282A}"/>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5384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EE449-249B-4E98-B519-BF8767A38C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B34E09-96A0-498B-9239-CD76F243A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F0116-CEBD-4666-943F-17B687076279}"/>
              </a:ext>
            </a:extLst>
          </p:cNvPr>
          <p:cNvSpPr>
            <a:spLocks noGrp="1"/>
          </p:cNvSpPr>
          <p:nvPr>
            <p:ph type="dt" sz="half" idx="10"/>
          </p:nvPr>
        </p:nvSpPr>
        <p:spPr/>
        <p:txBody>
          <a:bodyPr/>
          <a:lstStyle/>
          <a:p>
            <a:fld id="{AF71DB9B-F494-4127-B273-B63FB4C32C57}" type="datetime1">
              <a:rPr lang="en-US" smtClean="0"/>
              <a:t>2/21/2023</a:t>
            </a:fld>
            <a:endParaRPr lang="en-US"/>
          </a:p>
        </p:txBody>
      </p:sp>
      <p:sp>
        <p:nvSpPr>
          <p:cNvPr id="5" name="Footer Placeholder 4">
            <a:extLst>
              <a:ext uri="{FF2B5EF4-FFF2-40B4-BE49-F238E27FC236}">
                <a16:creationId xmlns:a16="http://schemas.microsoft.com/office/drawing/2014/main" id="{1007A2F0-7FB1-4E4F-9844-CC33ACC0C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C718A-DAAD-484F-8A67-F453E396BE5E}"/>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171858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045B-0992-4303-8372-17D8E4C9E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C4FDC3-47D4-45A8-A294-664969690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BADFC-70E2-43FF-B660-0A1107181FBD}"/>
              </a:ext>
            </a:extLst>
          </p:cNvPr>
          <p:cNvSpPr>
            <a:spLocks noGrp="1"/>
          </p:cNvSpPr>
          <p:nvPr>
            <p:ph type="dt" sz="half" idx="10"/>
          </p:nvPr>
        </p:nvSpPr>
        <p:spPr/>
        <p:txBody>
          <a:bodyPr/>
          <a:lstStyle/>
          <a:p>
            <a:fld id="{DE4B4C4C-5787-4CDC-B587-1C6869E106F2}" type="datetime1">
              <a:rPr lang="en-US" smtClean="0"/>
              <a:t>2/21/2023</a:t>
            </a:fld>
            <a:endParaRPr lang="en-US"/>
          </a:p>
        </p:txBody>
      </p:sp>
      <p:sp>
        <p:nvSpPr>
          <p:cNvPr id="5" name="Footer Placeholder 4">
            <a:extLst>
              <a:ext uri="{FF2B5EF4-FFF2-40B4-BE49-F238E27FC236}">
                <a16:creationId xmlns:a16="http://schemas.microsoft.com/office/drawing/2014/main" id="{27B2AB5C-F985-49E1-B51D-CB8090DE5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C133-A036-4571-95D0-87605770F160}"/>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47752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FD2E-1FC3-46A8-A1B8-566377DA76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9AA7FA-B4DF-4906-A76A-AEF9F3865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689A8-5870-4FAC-AD86-04F0E2D138B6}"/>
              </a:ext>
            </a:extLst>
          </p:cNvPr>
          <p:cNvSpPr>
            <a:spLocks noGrp="1"/>
          </p:cNvSpPr>
          <p:nvPr>
            <p:ph type="dt" sz="half" idx="10"/>
          </p:nvPr>
        </p:nvSpPr>
        <p:spPr/>
        <p:txBody>
          <a:bodyPr/>
          <a:lstStyle/>
          <a:p>
            <a:fld id="{26317A51-CC35-4D6D-B190-57F46ED0217D}" type="datetime1">
              <a:rPr lang="en-US" smtClean="0"/>
              <a:t>2/21/2023</a:t>
            </a:fld>
            <a:endParaRPr lang="en-US"/>
          </a:p>
        </p:txBody>
      </p:sp>
      <p:sp>
        <p:nvSpPr>
          <p:cNvPr id="5" name="Footer Placeholder 4">
            <a:extLst>
              <a:ext uri="{FF2B5EF4-FFF2-40B4-BE49-F238E27FC236}">
                <a16:creationId xmlns:a16="http://schemas.microsoft.com/office/drawing/2014/main" id="{F4D414A4-8D64-4C03-BEC9-6C3318618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D215-A3FB-40DC-8B54-18138E5F82B4}"/>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57726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5B81-7345-4512-81CA-AE3F0159EF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705A01-BB18-41BA-8FA3-6A3E887565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33FCEA-9E7A-4BD6-9FE5-2E1F7E228A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ED8F3-D711-4A03-8517-ED2C23039A70}"/>
              </a:ext>
            </a:extLst>
          </p:cNvPr>
          <p:cNvSpPr>
            <a:spLocks noGrp="1"/>
          </p:cNvSpPr>
          <p:nvPr>
            <p:ph type="dt" sz="half" idx="10"/>
          </p:nvPr>
        </p:nvSpPr>
        <p:spPr/>
        <p:txBody>
          <a:bodyPr/>
          <a:lstStyle/>
          <a:p>
            <a:fld id="{D467DCF3-8E4A-4407-B297-1E04B9AD82C6}" type="datetime1">
              <a:rPr lang="en-US" smtClean="0"/>
              <a:t>2/21/2023</a:t>
            </a:fld>
            <a:endParaRPr lang="en-US"/>
          </a:p>
        </p:txBody>
      </p:sp>
      <p:sp>
        <p:nvSpPr>
          <p:cNvPr id="6" name="Footer Placeholder 5">
            <a:extLst>
              <a:ext uri="{FF2B5EF4-FFF2-40B4-BE49-F238E27FC236}">
                <a16:creationId xmlns:a16="http://schemas.microsoft.com/office/drawing/2014/main" id="{D545E4FA-5C86-4200-8425-20837240F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35BE7-76D6-4AF4-B24E-7B6A0A8B5E6D}"/>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875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BBD8-86AE-4FF2-B66C-4E31E5B82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FD208C-523C-4A0E-8154-949D71097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44B45-BB34-454E-B502-BDFA5338E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DE73F7-F9D7-47A8-8CC8-8F7862550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CED93F-7DF2-49AF-8F77-F6386C5A8B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845DA-1474-4CB6-A14C-69F935E1E814}"/>
              </a:ext>
            </a:extLst>
          </p:cNvPr>
          <p:cNvSpPr>
            <a:spLocks noGrp="1"/>
          </p:cNvSpPr>
          <p:nvPr>
            <p:ph type="dt" sz="half" idx="10"/>
          </p:nvPr>
        </p:nvSpPr>
        <p:spPr/>
        <p:txBody>
          <a:bodyPr/>
          <a:lstStyle/>
          <a:p>
            <a:fld id="{C8E63875-29C8-4CC7-ADD7-95911C831DBA}" type="datetime1">
              <a:rPr lang="en-US" smtClean="0"/>
              <a:t>2/21/2023</a:t>
            </a:fld>
            <a:endParaRPr lang="en-US"/>
          </a:p>
        </p:txBody>
      </p:sp>
      <p:sp>
        <p:nvSpPr>
          <p:cNvPr id="8" name="Footer Placeholder 7">
            <a:extLst>
              <a:ext uri="{FF2B5EF4-FFF2-40B4-BE49-F238E27FC236}">
                <a16:creationId xmlns:a16="http://schemas.microsoft.com/office/drawing/2014/main" id="{FA39418A-6F52-427E-923F-660228BA8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B48FD-3DB2-4CF7-AFAA-005997D69CFD}"/>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64594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08CA1-456D-468E-8BBE-8557EBD547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DF93A-660B-42C8-BE87-37A323A84B9C}"/>
              </a:ext>
            </a:extLst>
          </p:cNvPr>
          <p:cNvSpPr>
            <a:spLocks noGrp="1"/>
          </p:cNvSpPr>
          <p:nvPr>
            <p:ph type="dt" sz="half" idx="10"/>
          </p:nvPr>
        </p:nvSpPr>
        <p:spPr/>
        <p:txBody>
          <a:bodyPr/>
          <a:lstStyle/>
          <a:p>
            <a:fld id="{27B47F48-C416-4FA9-8EF0-686B41EC07D9}" type="datetime1">
              <a:rPr lang="en-US" smtClean="0"/>
              <a:t>2/21/2023</a:t>
            </a:fld>
            <a:endParaRPr lang="en-US"/>
          </a:p>
        </p:txBody>
      </p:sp>
      <p:sp>
        <p:nvSpPr>
          <p:cNvPr id="4" name="Footer Placeholder 3">
            <a:extLst>
              <a:ext uri="{FF2B5EF4-FFF2-40B4-BE49-F238E27FC236}">
                <a16:creationId xmlns:a16="http://schemas.microsoft.com/office/drawing/2014/main" id="{5237552C-7D4E-435A-9325-227236E7F5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80791-5122-445E-B8EC-F47A4057886F}"/>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35302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4AA1D-6D0F-4018-8608-16FEC7211E3C}"/>
              </a:ext>
            </a:extLst>
          </p:cNvPr>
          <p:cNvSpPr>
            <a:spLocks noGrp="1"/>
          </p:cNvSpPr>
          <p:nvPr>
            <p:ph type="dt" sz="half" idx="10"/>
          </p:nvPr>
        </p:nvSpPr>
        <p:spPr/>
        <p:txBody>
          <a:bodyPr/>
          <a:lstStyle/>
          <a:p>
            <a:fld id="{EBCAB032-090B-487F-AA9B-494F52CF6960}" type="datetime1">
              <a:rPr lang="en-US" smtClean="0"/>
              <a:t>2/21/2023</a:t>
            </a:fld>
            <a:endParaRPr lang="en-US"/>
          </a:p>
        </p:txBody>
      </p:sp>
      <p:sp>
        <p:nvSpPr>
          <p:cNvPr id="3" name="Footer Placeholder 2">
            <a:extLst>
              <a:ext uri="{FF2B5EF4-FFF2-40B4-BE49-F238E27FC236}">
                <a16:creationId xmlns:a16="http://schemas.microsoft.com/office/drawing/2014/main" id="{DA72E355-1BCB-40D4-B02A-978348D7B1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F7E268-49EF-41D7-863B-BE1CB8C7294B}"/>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1374590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A976-FE2A-4323-9F6B-C19464853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A25C2-DC14-4C5C-887C-0C36ECC0A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D9D15A-D463-4B9D-87C8-47933C92D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BC54C-E666-46F3-A95C-21A395AC5E6B}"/>
              </a:ext>
            </a:extLst>
          </p:cNvPr>
          <p:cNvSpPr>
            <a:spLocks noGrp="1"/>
          </p:cNvSpPr>
          <p:nvPr>
            <p:ph type="dt" sz="half" idx="10"/>
          </p:nvPr>
        </p:nvSpPr>
        <p:spPr/>
        <p:txBody>
          <a:bodyPr/>
          <a:lstStyle/>
          <a:p>
            <a:fld id="{147D0CA5-0153-4022-B8E0-EA1B37868A74}" type="datetime1">
              <a:rPr lang="en-US" smtClean="0"/>
              <a:t>2/21/2023</a:t>
            </a:fld>
            <a:endParaRPr lang="en-US"/>
          </a:p>
        </p:txBody>
      </p:sp>
      <p:sp>
        <p:nvSpPr>
          <p:cNvPr id="6" name="Footer Placeholder 5">
            <a:extLst>
              <a:ext uri="{FF2B5EF4-FFF2-40B4-BE49-F238E27FC236}">
                <a16:creationId xmlns:a16="http://schemas.microsoft.com/office/drawing/2014/main" id="{5A030A32-E7D0-4F1E-94EA-664CEAC65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A637C-1C9E-4B13-9857-8321446A96EE}"/>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158632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C41B-F73E-4F07-9D89-69FF60A7E6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C367EB-E6B5-42AA-BD09-A608107D5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6E48E1-6A60-4436-8BE2-6D1E1841A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EA4ACE-16B5-4C1B-9874-5537EAA5D696}"/>
              </a:ext>
            </a:extLst>
          </p:cNvPr>
          <p:cNvSpPr>
            <a:spLocks noGrp="1"/>
          </p:cNvSpPr>
          <p:nvPr>
            <p:ph type="dt" sz="half" idx="10"/>
          </p:nvPr>
        </p:nvSpPr>
        <p:spPr/>
        <p:txBody>
          <a:bodyPr/>
          <a:lstStyle/>
          <a:p>
            <a:fld id="{02850B2E-8B52-4C44-8B1E-DF2FE800C7CC}" type="datetime1">
              <a:rPr lang="en-US" smtClean="0"/>
              <a:t>2/21/2023</a:t>
            </a:fld>
            <a:endParaRPr lang="en-US"/>
          </a:p>
        </p:txBody>
      </p:sp>
      <p:sp>
        <p:nvSpPr>
          <p:cNvPr id="6" name="Footer Placeholder 5">
            <a:extLst>
              <a:ext uri="{FF2B5EF4-FFF2-40B4-BE49-F238E27FC236}">
                <a16:creationId xmlns:a16="http://schemas.microsoft.com/office/drawing/2014/main" id="{C83B4BF7-36C0-4483-8665-122F1FA7E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CBE7A-65AE-4A6D-B0D2-F445A86CD4BD}"/>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565750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C8A495-50EA-4CEA-9B21-CD9767E0E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96117-46D2-46E9-8AEE-F04DC7E9A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13A69-AEC8-4101-B565-940F8897C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70E26-2881-4B0F-BFE8-7AE5B575F0B1}" type="datetime1">
              <a:rPr lang="en-US" smtClean="0"/>
              <a:t>2/21/2023</a:t>
            </a:fld>
            <a:endParaRPr lang="en-US"/>
          </a:p>
        </p:txBody>
      </p:sp>
      <p:sp>
        <p:nvSpPr>
          <p:cNvPr id="5" name="Footer Placeholder 4">
            <a:extLst>
              <a:ext uri="{FF2B5EF4-FFF2-40B4-BE49-F238E27FC236}">
                <a16:creationId xmlns:a16="http://schemas.microsoft.com/office/drawing/2014/main" id="{5C9EEEBF-539C-4181-8DC0-0744453D8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AD4D53-8A70-4786-BDCD-5E9EADF33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ADAA5-FAF1-46BF-9F1A-96BF8EC22C81}" type="slidenum">
              <a:rPr lang="en-US" smtClean="0"/>
              <a:t>‹#›</a:t>
            </a:fld>
            <a:endParaRPr lang="en-US"/>
          </a:p>
        </p:txBody>
      </p:sp>
    </p:spTree>
    <p:extLst>
      <p:ext uri="{BB962C8B-B14F-4D97-AF65-F5344CB8AC3E}">
        <p14:creationId xmlns:p14="http://schemas.microsoft.com/office/powerpoint/2010/main" val="3540182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22.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Colors" Target="../diagrams/colors18.xml"/><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diagramQuickStyle" Target="../diagrams/quickStyle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Layout" Target="../diagrams/layout18.xml"/><Relationship Id="rId5" Type="http://schemas.openxmlformats.org/officeDocument/2006/relationships/diagramQuickStyle" Target="../diagrams/quickStyle17.xml"/><Relationship Id="rId10" Type="http://schemas.openxmlformats.org/officeDocument/2006/relationships/diagramData" Target="../diagrams/data18.xml"/><Relationship Id="rId4" Type="http://schemas.openxmlformats.org/officeDocument/2006/relationships/diagramLayout" Target="../diagrams/layout17.xml"/><Relationship Id="rId9" Type="http://schemas.openxmlformats.org/officeDocument/2006/relationships/image" Target="../media/image30.png"/><Relationship Id="rId14" Type="http://schemas.microsoft.com/office/2007/relationships/diagramDrawing" Target="../diagrams/drawing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7.png"/><Relationship Id="rId7" Type="http://schemas.openxmlformats.org/officeDocument/2006/relationships/diagramColors" Target="../diagrams/colors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39.png"/><Relationship Id="rId5" Type="http://schemas.openxmlformats.org/officeDocument/2006/relationships/diagramLayout" Target="../diagrams/layout19.xml"/><Relationship Id="rId10" Type="http://schemas.openxmlformats.org/officeDocument/2006/relationships/image" Target="../media/image38.png"/><Relationship Id="rId4" Type="http://schemas.openxmlformats.org/officeDocument/2006/relationships/diagramData" Target="../diagrams/data19.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49.png"/><Relationship Id="rId7" Type="http://schemas.openxmlformats.org/officeDocument/2006/relationships/diagramQuickStyle" Target="../diagrams/quickStyle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50.png"/><Relationship Id="rId4" Type="http://schemas.openxmlformats.org/officeDocument/2006/relationships/image" Target="../media/image47.png"/><Relationship Id="rId9" Type="http://schemas.microsoft.com/office/2007/relationships/diagramDrawing" Target="../diagrams/drawing20.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8.png"/><Relationship Id="rId5" Type="http://schemas.openxmlformats.org/officeDocument/2006/relationships/diagramQuickStyle" Target="../diagrams/quickStyle6.xml"/><Relationship Id="rId10" Type="http://schemas.openxmlformats.org/officeDocument/2006/relationships/image" Target="../media/image17.png"/><Relationship Id="rId4" Type="http://schemas.openxmlformats.org/officeDocument/2006/relationships/diagramLayout" Target="../diagrams/layout6.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6" name="Rectangle 112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4900E26D-DD83-422B-A0D2-7774908E4940}"/>
              </a:ext>
            </a:extLst>
          </p:cNvPr>
          <p:cNvSpPr txBox="1">
            <a:spLocks/>
          </p:cNvSpPr>
          <p:nvPr/>
        </p:nvSpPr>
        <p:spPr>
          <a:xfrm>
            <a:off x="6590662" y="4267832"/>
            <a:ext cx="4805996" cy="129711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2600" b="1" kern="120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fontAlgn="auto">
              <a:lnSpc>
                <a:spcPct val="90000"/>
              </a:lnSpc>
              <a:spcBef>
                <a:spcPct val="0"/>
              </a:spcBef>
              <a:spcAft>
                <a:spcPts val="600"/>
              </a:spcAft>
              <a:buClrTx/>
              <a:buSzTx/>
              <a:tabLst/>
              <a:defRPr/>
            </a:pPr>
            <a:r>
              <a:rPr kumimoji="0" lang="en-US" sz="4000" b="1" i="0" u="none" strike="noStrike" kern="1200" cap="none" spc="0" normalizeH="0" baseline="0" noProof="0">
                <a:ln>
                  <a:noFill/>
                </a:ln>
                <a:solidFill>
                  <a:schemeClr val="tx2"/>
                </a:solidFill>
                <a:effectLst/>
                <a:uLnTx/>
                <a:uFillTx/>
                <a:latin typeface="+mj-lt"/>
                <a:ea typeface="+mj-ea"/>
                <a:cs typeface="+mj-cs"/>
              </a:rPr>
              <a:t>Oil Price Prediction</a:t>
            </a:r>
          </a:p>
        </p:txBody>
      </p:sp>
      <p:sp>
        <p:nvSpPr>
          <p:cNvPr id="3" name="Subtitle 2">
            <a:extLst>
              <a:ext uri="{FF2B5EF4-FFF2-40B4-BE49-F238E27FC236}">
                <a16:creationId xmlns:a16="http://schemas.microsoft.com/office/drawing/2014/main" id="{E2F860E6-E4CB-4178-8D1A-10F6DE365769}"/>
              </a:ext>
            </a:extLst>
          </p:cNvPr>
          <p:cNvSpPr>
            <a:spLocks noGrp="1"/>
          </p:cNvSpPr>
          <p:nvPr>
            <p:ph type="subTitle" idx="1"/>
          </p:nvPr>
        </p:nvSpPr>
        <p:spPr>
          <a:xfrm>
            <a:off x="6590966" y="3428999"/>
            <a:ext cx="4805691" cy="838831"/>
          </a:xfrm>
        </p:spPr>
        <p:txBody>
          <a:bodyPr vert="horz" lIns="91440" tIns="45720" rIns="91440" bIns="45720" rtlCol="0" anchor="b">
            <a:normAutofit/>
          </a:bodyPr>
          <a:lstStyle/>
          <a:p>
            <a:pPr algn="l"/>
            <a:r>
              <a:rPr lang="en-US" sz="2000" b="1" kern="1200" dirty="0">
                <a:solidFill>
                  <a:schemeClr val="tx2"/>
                </a:solidFill>
                <a:latin typeface="+mn-lt"/>
                <a:ea typeface="+mn-ea"/>
                <a:cs typeface="+mn-cs"/>
              </a:rPr>
              <a:t>Group 5 </a:t>
            </a:r>
          </a:p>
          <a:p>
            <a:pPr algn="l"/>
            <a:r>
              <a:rPr lang="en-US" sz="2000" b="1" kern="1200" dirty="0">
                <a:solidFill>
                  <a:schemeClr val="tx2"/>
                </a:solidFill>
                <a:latin typeface="+mn-lt"/>
                <a:ea typeface="+mn-ea"/>
                <a:cs typeface="+mn-cs"/>
              </a:rPr>
              <a:t>Project Mentor – </a:t>
            </a:r>
            <a:r>
              <a:rPr lang="en-IN" sz="2000" b="1" dirty="0">
                <a:solidFill>
                  <a:schemeClr val="tx2"/>
                </a:solidFill>
              </a:rPr>
              <a:t>KARTHIK MUSKULA</a:t>
            </a:r>
            <a:r>
              <a:rPr lang="en-US" sz="2000" b="1" dirty="0">
                <a:solidFill>
                  <a:schemeClr val="tx2"/>
                </a:solidFill>
              </a:rPr>
              <a:t> </a:t>
            </a:r>
          </a:p>
        </p:txBody>
      </p:sp>
      <p:pic>
        <p:nvPicPr>
          <p:cNvPr id="4" name="Picture 3" descr="A picture containing text, sunset&#10;&#10;Description automatically generated">
            <a:extLst>
              <a:ext uri="{FF2B5EF4-FFF2-40B4-BE49-F238E27FC236}">
                <a16:creationId xmlns:a16="http://schemas.microsoft.com/office/drawing/2014/main" id="{D33F40E0-D9EF-A320-1C6D-D9D391140D5F}"/>
              </a:ext>
            </a:extLst>
          </p:cNvPr>
          <p:cNvPicPr>
            <a:picLocks noChangeAspect="1"/>
          </p:cNvPicPr>
          <p:nvPr/>
        </p:nvPicPr>
        <p:blipFill rotWithShape="1">
          <a:blip r:embed="rId2">
            <a:extLst>
              <a:ext uri="{28A0092B-C50C-407E-A947-70E740481C1C}">
                <a14:useLocalDpi xmlns:a14="http://schemas.microsoft.com/office/drawing/2010/main" val="0"/>
              </a:ext>
            </a:extLst>
          </a:blip>
          <a:srcRect l="17183" r="20233" b="-1"/>
          <a:stretch/>
        </p:blipFill>
        <p:spPr>
          <a:xfrm>
            <a:off x="340470" y="2033164"/>
            <a:ext cx="4141760" cy="3706072"/>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130" name="Group 112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131" name="Freeform: Shape 113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2" name="Freeform: Shape 113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3" name="Freeform: Shape 113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7">
            <a:extLst>
              <a:ext uri="{FF2B5EF4-FFF2-40B4-BE49-F238E27FC236}">
                <a16:creationId xmlns:a16="http://schemas.microsoft.com/office/drawing/2014/main" id="{EBB112C8-B535-482F-8BCE-F988FB77A09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83ADAA5-FAF1-46BF-9F1A-96BF8EC22C81}" type="slidenum">
              <a:rPr lang="en-US"/>
              <a:pPr>
                <a:spcAft>
                  <a:spcPts val="600"/>
                </a:spcAft>
                <a:defRPr/>
              </a:pPr>
              <a:t>1</a:t>
            </a:fld>
            <a:endParaRPr lang="en-US"/>
          </a:p>
        </p:txBody>
      </p:sp>
      <p:pic>
        <p:nvPicPr>
          <p:cNvPr id="53" name="Google Shape;336;p2">
            <a:extLst>
              <a:ext uri="{FF2B5EF4-FFF2-40B4-BE49-F238E27FC236}">
                <a16:creationId xmlns:a16="http://schemas.microsoft.com/office/drawing/2014/main" id="{909FB1CB-5CEE-4798-96A9-5D4370AB1DCC}"/>
              </a:ext>
            </a:extLst>
          </p:cNvPr>
          <p:cNvPicPr preferRelativeResize="0"/>
          <p:nvPr/>
        </p:nvPicPr>
        <p:blipFill rotWithShape="1">
          <a:blip r:embed="rId3">
            <a:alphaModFix/>
          </a:blip>
          <a:srcRect/>
          <a:stretch/>
        </p:blipFill>
        <p:spPr>
          <a:xfrm>
            <a:off x="10504967" y="91249"/>
            <a:ext cx="1397350" cy="557337"/>
          </a:xfrm>
          <a:prstGeom prst="rect">
            <a:avLst/>
          </a:prstGeom>
          <a:noFill/>
          <a:ln>
            <a:noFill/>
          </a:ln>
        </p:spPr>
      </p:pic>
    </p:spTree>
    <p:extLst>
      <p:ext uri="{BB962C8B-B14F-4D97-AF65-F5344CB8AC3E}">
        <p14:creationId xmlns:p14="http://schemas.microsoft.com/office/powerpoint/2010/main" val="1218363219"/>
      </p:ext>
    </p:extLst>
  </p:cSld>
  <p:clrMapOvr>
    <a:masterClrMapping/>
  </p:clrMapOvr>
  <mc:AlternateContent xmlns:mc="http://schemas.openxmlformats.org/markup-compatibility/2006" xmlns:p14="http://schemas.microsoft.com/office/powerpoint/2010/main">
    <mc:Choice Requires="p14">
      <p:transition spd="slow" p14:dur="2000" advTm="11051"/>
    </mc:Choice>
    <mc:Fallback xmlns="">
      <p:transition spd="slow" advTm="11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26808"/>
            <a:ext cx="9299713" cy="837348"/>
          </a:xfrm>
        </p:spPr>
        <p:txBody>
          <a:bodyPr>
            <a:normAutofit fontScale="90000"/>
          </a:bodyPr>
          <a:lstStyle/>
          <a:p>
            <a:r>
              <a:rPr lang="en-US" sz="3100" b="1" u="sng" dirty="0">
                <a:solidFill>
                  <a:srgbClr val="002776"/>
                </a:solidFill>
                <a:latin typeface="Arial"/>
                <a:ea typeface="Arial"/>
                <a:cs typeface="Arial"/>
                <a:sym typeface="Arial"/>
              </a:rPr>
              <a:t>Data Visualization-Heat Map</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10</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16" name="Diagram 15">
            <a:extLst>
              <a:ext uri="{FF2B5EF4-FFF2-40B4-BE49-F238E27FC236}">
                <a16:creationId xmlns:a16="http://schemas.microsoft.com/office/drawing/2014/main" id="{A03E6D5A-A19F-0C1E-8473-CC662C3EFD21}"/>
              </a:ext>
            </a:extLst>
          </p:cNvPr>
          <p:cNvGraphicFramePr/>
          <p:nvPr>
            <p:extLst>
              <p:ext uri="{D42A27DB-BD31-4B8C-83A1-F6EECF244321}">
                <p14:modId xmlns:p14="http://schemas.microsoft.com/office/powerpoint/2010/main" val="3968407179"/>
              </p:ext>
            </p:extLst>
          </p:nvPr>
        </p:nvGraphicFramePr>
        <p:xfrm>
          <a:off x="6768294" y="1064156"/>
          <a:ext cx="5133218" cy="5037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41350AB6-6271-8C6F-ABA9-27B5242297BA}"/>
              </a:ext>
            </a:extLst>
          </p:cNvPr>
          <p:cNvPicPr>
            <a:picLocks noChangeAspect="1"/>
          </p:cNvPicPr>
          <p:nvPr/>
        </p:nvPicPr>
        <p:blipFill>
          <a:blip r:embed="rId8"/>
          <a:stretch>
            <a:fillRect/>
          </a:stretch>
        </p:blipFill>
        <p:spPr>
          <a:xfrm>
            <a:off x="588909" y="1064156"/>
            <a:ext cx="5799256" cy="5486721"/>
          </a:xfrm>
          <a:prstGeom prst="rect">
            <a:avLst/>
          </a:prstGeom>
        </p:spPr>
      </p:pic>
    </p:spTree>
    <p:extLst>
      <p:ext uri="{BB962C8B-B14F-4D97-AF65-F5344CB8AC3E}">
        <p14:creationId xmlns:p14="http://schemas.microsoft.com/office/powerpoint/2010/main" val="269629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8993241" cy="811417"/>
          </a:xfrm>
        </p:spPr>
        <p:txBody>
          <a:bodyPr>
            <a:normAutofit fontScale="90000"/>
          </a:bodyPr>
          <a:lstStyle/>
          <a:p>
            <a:r>
              <a:rPr lang="en-US" sz="3100" b="1" u="sng" dirty="0">
                <a:solidFill>
                  <a:srgbClr val="002776"/>
                </a:solidFill>
                <a:latin typeface="Arial"/>
                <a:ea typeface="Arial"/>
                <a:cs typeface="Arial"/>
                <a:sym typeface="Arial"/>
              </a:rPr>
              <a:t>Data Visualization – Box Plot</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11</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80946"/>
            <a:ext cx="1554475" cy="653005"/>
          </a:xfrm>
          <a:prstGeom prst="rect">
            <a:avLst/>
          </a:prstGeom>
          <a:noFill/>
          <a:ln>
            <a:noFill/>
          </a:ln>
        </p:spPr>
      </p:pic>
      <p:graphicFrame>
        <p:nvGraphicFramePr>
          <p:cNvPr id="5" name="Diagram 4">
            <a:extLst>
              <a:ext uri="{FF2B5EF4-FFF2-40B4-BE49-F238E27FC236}">
                <a16:creationId xmlns:a16="http://schemas.microsoft.com/office/drawing/2014/main" id="{DE8859FE-992B-367D-9689-3777E2454371}"/>
              </a:ext>
            </a:extLst>
          </p:cNvPr>
          <p:cNvGraphicFramePr/>
          <p:nvPr>
            <p:extLst>
              <p:ext uri="{D42A27DB-BD31-4B8C-83A1-F6EECF244321}">
                <p14:modId xmlns:p14="http://schemas.microsoft.com/office/powerpoint/2010/main" val="4056674233"/>
              </p:ext>
            </p:extLst>
          </p:nvPr>
        </p:nvGraphicFramePr>
        <p:xfrm>
          <a:off x="588909" y="4981575"/>
          <a:ext cx="10378913" cy="189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DFD6D175-17B0-C0F3-8288-7DC9128866D2}"/>
              </a:ext>
            </a:extLst>
          </p:cNvPr>
          <p:cNvPicPr>
            <a:picLocks noChangeAspect="1"/>
          </p:cNvPicPr>
          <p:nvPr/>
        </p:nvPicPr>
        <p:blipFill>
          <a:blip r:embed="rId8"/>
          <a:stretch>
            <a:fillRect/>
          </a:stretch>
        </p:blipFill>
        <p:spPr>
          <a:xfrm>
            <a:off x="2855258" y="716021"/>
            <a:ext cx="6481483" cy="4305566"/>
          </a:xfrm>
          <a:prstGeom prst="rect">
            <a:avLst/>
          </a:prstGeom>
        </p:spPr>
      </p:pic>
    </p:spTree>
    <p:extLst>
      <p:ext uri="{BB962C8B-B14F-4D97-AF65-F5344CB8AC3E}">
        <p14:creationId xmlns:p14="http://schemas.microsoft.com/office/powerpoint/2010/main" val="492433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0015D-5B0E-A244-C203-270A0EF18BB1}"/>
              </a:ext>
            </a:extLst>
          </p:cNvPr>
          <p:cNvSpPr>
            <a:spLocks noGrp="1"/>
          </p:cNvSpPr>
          <p:nvPr>
            <p:ph type="sldNum" sz="quarter" idx="12"/>
          </p:nvPr>
        </p:nvSpPr>
        <p:spPr/>
        <p:txBody>
          <a:bodyPr/>
          <a:lstStyle/>
          <a:p>
            <a:fld id="{A83ADAA5-FAF1-46BF-9F1A-96BF8EC22C81}" type="slidenum">
              <a:rPr lang="en-US" smtClean="0"/>
              <a:t>12</a:t>
            </a:fld>
            <a:endParaRPr lang="en-US"/>
          </a:p>
        </p:txBody>
      </p:sp>
      <p:sp>
        <p:nvSpPr>
          <p:cNvPr id="3" name="TextBox 2">
            <a:extLst>
              <a:ext uri="{FF2B5EF4-FFF2-40B4-BE49-F238E27FC236}">
                <a16:creationId xmlns:a16="http://schemas.microsoft.com/office/drawing/2014/main" id="{AA854FF9-AE14-2395-3021-AB2EC9E3CD66}"/>
              </a:ext>
            </a:extLst>
          </p:cNvPr>
          <p:cNvSpPr txBox="1"/>
          <p:nvPr/>
        </p:nvSpPr>
        <p:spPr>
          <a:xfrm>
            <a:off x="687520" y="1341779"/>
            <a:ext cx="10383891" cy="4576702"/>
          </a:xfrm>
          <a:prstGeom prst="rect">
            <a:avLst/>
          </a:prstGeom>
          <a:ln w="19050"/>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285750" indent="-285750">
              <a:lnSpc>
                <a:spcPct val="150000"/>
              </a:lnSpc>
              <a:buFont typeface="Arial" panose="020B0604020202020204" pitchFamily="34" charset="0"/>
              <a:buChar char="•"/>
              <a:defRPr sz="1400">
                <a:latin typeface="Arial" panose="020B0604020202020204" pitchFamily="34" charset="0"/>
                <a:cs typeface="Arial" panose="020B0604020202020204" pitchFamily="34" charset="0"/>
              </a:defRPr>
            </a:lvl1pPr>
          </a:lstStyle>
          <a:p>
            <a:r>
              <a:rPr lang="en-US" dirty="0"/>
              <a:t>The 2008 financial crisis and the Great Recession that followed had a pronounced negative impact on the oil and gas sector as it led to a steep decline in oil and gas prices and a contraction in credit. The decline in prices resulted in falling revenues for oil and gas companies.</a:t>
            </a:r>
          </a:p>
          <a:p>
            <a:r>
              <a:rPr lang="en-US" dirty="0"/>
              <a:t>The price of a barrel of crude oil decreased from $133.88 to $39.09 in just a less than a year.</a:t>
            </a:r>
          </a:p>
          <a:p>
            <a:r>
              <a:rPr lang="en-US" dirty="0"/>
              <a:t>The recession led to a general drop in asset prices around the world as credit contracted and earnings projections fell.</a:t>
            </a:r>
          </a:p>
          <a:p>
            <a:r>
              <a:rPr lang="en-US" dirty="0"/>
              <a:t>At the same time, rising unemployment and lower spending led to less demand for oil by both consumers and businesses.</a:t>
            </a:r>
          </a:p>
          <a:p>
            <a:r>
              <a:rPr lang="en-US" dirty="0"/>
              <a:t>The initial drop in oil prices from mid-2014 to early 2015 was primarily driven by supply factors, including booming U.S. oil production, receding geopolitical concerns, and shifting OPEC policies. </a:t>
            </a:r>
          </a:p>
          <a:p>
            <a:r>
              <a:rPr lang="en-US" dirty="0"/>
              <a:t>However, deteriorating demand prospects played a role as well, particularly from mid-2015 to early 2016. </a:t>
            </a:r>
          </a:p>
          <a:p>
            <a:r>
              <a:rPr lang="en-US" b="1" dirty="0"/>
              <a:t>Oversupply of crude oil compared to demand caused the drop in Oil prices.</a:t>
            </a:r>
          </a:p>
          <a:p>
            <a:r>
              <a:rPr lang="en-US" dirty="0"/>
              <a:t>In 2020, worldwide demand for oil fell rapidly as governments closed businesses and restricted travel due to the COVID-19 pandemic.</a:t>
            </a:r>
          </a:p>
          <a:p>
            <a:r>
              <a:rPr lang="en-US" dirty="0"/>
              <a:t>An oil price war between Russia and Saudi Arabia erupted in March when the two nations failed to reach a consensus on oil production levels.</a:t>
            </a:r>
          </a:p>
        </p:txBody>
      </p:sp>
      <p:sp>
        <p:nvSpPr>
          <p:cNvPr id="4" name="Title 1">
            <a:extLst>
              <a:ext uri="{FF2B5EF4-FFF2-40B4-BE49-F238E27FC236}">
                <a16:creationId xmlns:a16="http://schemas.microsoft.com/office/drawing/2014/main" id="{01999EF8-CF74-1618-E708-3A14599EEDDA}"/>
              </a:ext>
            </a:extLst>
          </p:cNvPr>
          <p:cNvSpPr txBox="1">
            <a:spLocks/>
          </p:cNvSpPr>
          <p:nvPr/>
        </p:nvSpPr>
        <p:spPr>
          <a:xfrm>
            <a:off x="588909" y="245858"/>
            <a:ext cx="9299713" cy="83734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dirty="0">
                <a:solidFill>
                  <a:srgbClr val="002776"/>
                </a:solidFill>
                <a:latin typeface="Arial"/>
                <a:cs typeface="Arial"/>
                <a:sym typeface="Arial"/>
              </a:rPr>
              <a:t>Reasons for the drop in oil prices</a:t>
            </a:r>
            <a:endParaRPr lang="en-US" sz="2800" dirty="0"/>
          </a:p>
        </p:txBody>
      </p:sp>
      <p:pic>
        <p:nvPicPr>
          <p:cNvPr id="5" name="Google Shape;336;p2">
            <a:extLst>
              <a:ext uri="{FF2B5EF4-FFF2-40B4-BE49-F238E27FC236}">
                <a16:creationId xmlns:a16="http://schemas.microsoft.com/office/drawing/2014/main" id="{791F06C8-77E0-4AB5-6956-A6A75D670C20}"/>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Tree>
    <p:extLst>
      <p:ext uri="{BB962C8B-B14F-4D97-AF65-F5344CB8AC3E}">
        <p14:creationId xmlns:p14="http://schemas.microsoft.com/office/powerpoint/2010/main" val="386267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4000" u="sng" dirty="0">
                <a:solidFill>
                  <a:srgbClr val="002776"/>
                </a:solidFill>
                <a:latin typeface="Arial"/>
                <a:ea typeface="Arial"/>
                <a:cs typeface="Arial"/>
                <a:sym typeface="Arial"/>
              </a:rPr>
              <a:t>Data Visualization</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13</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3" name="Title 1">
            <a:extLst>
              <a:ext uri="{FF2B5EF4-FFF2-40B4-BE49-F238E27FC236}">
                <a16:creationId xmlns:a16="http://schemas.microsoft.com/office/drawing/2014/main" id="{8FB8F300-4B2D-821C-46B5-1192BE201650}"/>
              </a:ext>
            </a:extLst>
          </p:cNvPr>
          <p:cNvSpPr txBox="1">
            <a:spLocks/>
          </p:cNvSpPr>
          <p:nvPr/>
        </p:nvSpPr>
        <p:spPr>
          <a:xfrm>
            <a:off x="6698304" y="1083206"/>
            <a:ext cx="3311914"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Yearly Average </a:t>
            </a:r>
            <a:r>
              <a:rPr lang="en-US" sz="1900" b="1" u="sng" dirty="0" err="1">
                <a:solidFill>
                  <a:srgbClr val="002776"/>
                </a:solidFill>
                <a:latin typeface="Arial"/>
                <a:ea typeface="Arial"/>
                <a:cs typeface="Arial"/>
                <a:sym typeface="Arial"/>
              </a:rPr>
              <a:t>PriceTrend</a:t>
            </a:r>
            <a:br>
              <a:rPr lang="en-US" sz="1600" b="1" dirty="0">
                <a:solidFill>
                  <a:srgbClr val="000000"/>
                </a:solidFill>
                <a:latin typeface="Helvetica Neue"/>
              </a:rPr>
            </a:br>
            <a:endParaRPr lang="en-US" sz="4000" dirty="0"/>
          </a:p>
        </p:txBody>
      </p:sp>
      <p:graphicFrame>
        <p:nvGraphicFramePr>
          <p:cNvPr id="13" name="Diagram 12">
            <a:extLst>
              <a:ext uri="{FF2B5EF4-FFF2-40B4-BE49-F238E27FC236}">
                <a16:creationId xmlns:a16="http://schemas.microsoft.com/office/drawing/2014/main" id="{63003836-003F-AC87-0F01-CCC75A1FD094}"/>
              </a:ext>
            </a:extLst>
          </p:cNvPr>
          <p:cNvGraphicFramePr/>
          <p:nvPr>
            <p:extLst>
              <p:ext uri="{D42A27DB-BD31-4B8C-83A1-F6EECF244321}">
                <p14:modId xmlns:p14="http://schemas.microsoft.com/office/powerpoint/2010/main" val="2922475507"/>
              </p:ext>
            </p:extLst>
          </p:nvPr>
        </p:nvGraphicFramePr>
        <p:xfrm>
          <a:off x="6819900" y="1619808"/>
          <a:ext cx="5243337"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3F88C59A-E865-80DB-9667-CC87D461379C}"/>
              </a:ext>
            </a:extLst>
          </p:cNvPr>
          <p:cNvGraphicFramePr/>
          <p:nvPr>
            <p:extLst>
              <p:ext uri="{D42A27DB-BD31-4B8C-83A1-F6EECF244321}">
                <p14:modId xmlns:p14="http://schemas.microsoft.com/office/powerpoint/2010/main" val="2758532653"/>
              </p:ext>
            </p:extLst>
          </p:nvPr>
        </p:nvGraphicFramePr>
        <p:xfrm>
          <a:off x="228600" y="4286250"/>
          <a:ext cx="5262387" cy="1972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Title 1">
            <a:extLst>
              <a:ext uri="{FF2B5EF4-FFF2-40B4-BE49-F238E27FC236}">
                <a16:creationId xmlns:a16="http://schemas.microsoft.com/office/drawing/2014/main" id="{2ACA6B37-4C9F-ED4F-98BB-70FAF60F7379}"/>
              </a:ext>
            </a:extLst>
          </p:cNvPr>
          <p:cNvSpPr txBox="1">
            <a:spLocks/>
          </p:cNvSpPr>
          <p:nvPr/>
        </p:nvSpPr>
        <p:spPr>
          <a:xfrm>
            <a:off x="530840" y="3816954"/>
            <a:ext cx="358395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Monthly Average Price Trend</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58554697-4DF7-091E-EA16-177FCC8B285B}"/>
              </a:ext>
            </a:extLst>
          </p:cNvPr>
          <p:cNvPicPr>
            <a:picLocks noChangeAspect="1"/>
          </p:cNvPicPr>
          <p:nvPr/>
        </p:nvPicPr>
        <p:blipFill>
          <a:blip r:embed="rId13"/>
          <a:stretch>
            <a:fillRect/>
          </a:stretch>
        </p:blipFill>
        <p:spPr>
          <a:xfrm>
            <a:off x="435928" y="854638"/>
            <a:ext cx="6140780" cy="2736052"/>
          </a:xfrm>
          <a:prstGeom prst="rect">
            <a:avLst/>
          </a:prstGeom>
        </p:spPr>
      </p:pic>
      <p:pic>
        <p:nvPicPr>
          <p:cNvPr id="6" name="Picture 5">
            <a:extLst>
              <a:ext uri="{FF2B5EF4-FFF2-40B4-BE49-F238E27FC236}">
                <a16:creationId xmlns:a16="http://schemas.microsoft.com/office/drawing/2014/main" id="{79E38E32-B5D6-EB2B-E94D-08608E9DD0EA}"/>
              </a:ext>
            </a:extLst>
          </p:cNvPr>
          <p:cNvPicPr>
            <a:picLocks noChangeAspect="1"/>
          </p:cNvPicPr>
          <p:nvPr/>
        </p:nvPicPr>
        <p:blipFill>
          <a:blip r:embed="rId14"/>
          <a:stretch>
            <a:fillRect/>
          </a:stretch>
        </p:blipFill>
        <p:spPr>
          <a:xfrm>
            <a:off x="5600381" y="3532419"/>
            <a:ext cx="6258477" cy="2810056"/>
          </a:xfrm>
          <a:prstGeom prst="rect">
            <a:avLst/>
          </a:prstGeom>
        </p:spPr>
      </p:pic>
    </p:spTree>
    <p:extLst>
      <p:ext uri="{BB962C8B-B14F-4D97-AF65-F5344CB8AC3E}">
        <p14:creationId xmlns:p14="http://schemas.microsoft.com/office/powerpoint/2010/main" val="357611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3100" b="1" u="sng" dirty="0">
                <a:solidFill>
                  <a:srgbClr val="002776"/>
                </a:solidFill>
                <a:latin typeface="Arial"/>
                <a:ea typeface="Arial"/>
                <a:cs typeface="Arial"/>
                <a:sym typeface="Arial"/>
              </a:rPr>
              <a:t>Data Visualization - Density Plot </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14</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8" name="Diagram 7">
            <a:extLst>
              <a:ext uri="{FF2B5EF4-FFF2-40B4-BE49-F238E27FC236}">
                <a16:creationId xmlns:a16="http://schemas.microsoft.com/office/drawing/2014/main" id="{AFC89340-4A89-7C4C-B3EA-AE03DD44F398}"/>
              </a:ext>
            </a:extLst>
          </p:cNvPr>
          <p:cNvGraphicFramePr/>
          <p:nvPr>
            <p:extLst>
              <p:ext uri="{D42A27DB-BD31-4B8C-83A1-F6EECF244321}">
                <p14:modId xmlns:p14="http://schemas.microsoft.com/office/powerpoint/2010/main" val="576253242"/>
              </p:ext>
            </p:extLst>
          </p:nvPr>
        </p:nvGraphicFramePr>
        <p:xfrm>
          <a:off x="427017" y="5245148"/>
          <a:ext cx="10104976" cy="1111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FC26D7B6-415D-95E7-D4E8-10950BE505E8}"/>
              </a:ext>
            </a:extLst>
          </p:cNvPr>
          <p:cNvGrpSpPr/>
          <p:nvPr/>
        </p:nvGrpSpPr>
        <p:grpSpPr>
          <a:xfrm>
            <a:off x="9082188" y="1215949"/>
            <a:ext cx="2632909" cy="2092028"/>
            <a:chOff x="0" y="0"/>
            <a:chExt cx="5133218" cy="1123200"/>
          </a:xfrm>
          <a:scene3d>
            <a:camera prst="orthographicFront"/>
            <a:lightRig rig="flat" dir="t"/>
          </a:scene3d>
        </p:grpSpPr>
        <p:sp>
          <p:nvSpPr>
            <p:cNvPr id="10" name="Rectangle: Rounded Corners 9">
              <a:extLst>
                <a:ext uri="{FF2B5EF4-FFF2-40B4-BE49-F238E27FC236}">
                  <a16:creationId xmlns:a16="http://schemas.microsoft.com/office/drawing/2014/main" id="{2171EDD2-02C8-F0BC-5ADA-F50663D936BA}"/>
                </a:ext>
              </a:extLst>
            </p:cNvPr>
            <p:cNvSpPr/>
            <p:nvPr/>
          </p:nvSpPr>
          <p:spPr>
            <a:xfrm>
              <a:off x="0" y="0"/>
              <a:ext cx="5133218" cy="112320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Rectangle: Rounded Corners 4">
              <a:extLst>
                <a:ext uri="{FF2B5EF4-FFF2-40B4-BE49-F238E27FC236}">
                  <a16:creationId xmlns:a16="http://schemas.microsoft.com/office/drawing/2014/main" id="{25C9C4BD-229B-CF56-D37F-4F65EB439659}"/>
                </a:ext>
              </a:extLst>
            </p:cNvPr>
            <p:cNvSpPr txBox="1"/>
            <p:nvPr/>
          </p:nvSpPr>
          <p:spPr>
            <a:xfrm>
              <a:off x="54830" y="54830"/>
              <a:ext cx="5023558" cy="101354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nSpc>
                  <a:spcPct val="150000"/>
                </a:lnSpc>
              </a:pPr>
              <a:r>
                <a:rPr lang="en-US" sz="1600" b="1" u="sng" dirty="0">
                  <a:solidFill>
                    <a:srgbClr val="4472C4">
                      <a:lumMod val="50000"/>
                    </a:srgbClr>
                  </a:solidFill>
                  <a:latin typeface="Arial" panose="020B0604020202020204" pitchFamily="34" charset="0"/>
                  <a:cs typeface="Arial" panose="020B0604020202020204" pitchFamily="34" charset="0"/>
                </a:rPr>
                <a:t>Oil price range</a:t>
              </a:r>
            </a:p>
            <a:p>
              <a:pPr marL="285750" indent="-285750">
                <a:lnSpc>
                  <a:spcPct val="150000"/>
                </a:lnSpc>
                <a:buFont typeface="Arial" panose="020B0604020202020204" pitchFamily="34" charset="0"/>
                <a:buChar char="•"/>
              </a:pPr>
              <a:r>
                <a:rPr lang="en-US" sz="1600" dirty="0">
                  <a:solidFill>
                    <a:srgbClr val="4472C4">
                      <a:lumMod val="50000"/>
                    </a:srgbClr>
                  </a:solidFill>
                  <a:latin typeface="Arial" panose="020B0604020202020204" pitchFamily="34" charset="0"/>
                  <a:cs typeface="Arial" panose="020B0604020202020204" pitchFamily="34" charset="0"/>
                </a:rPr>
                <a:t>Low = $20-$30.</a:t>
              </a:r>
            </a:p>
            <a:p>
              <a:pPr marL="285750" indent="-285750">
                <a:lnSpc>
                  <a:spcPct val="150000"/>
                </a:lnSpc>
                <a:buFont typeface="Arial" panose="020B0604020202020204" pitchFamily="34" charset="0"/>
                <a:buChar char="•"/>
              </a:pPr>
              <a:r>
                <a:rPr lang="en-US" sz="1600" dirty="0">
                  <a:solidFill>
                    <a:srgbClr val="4472C4">
                      <a:lumMod val="50000"/>
                    </a:srgbClr>
                  </a:solidFill>
                  <a:latin typeface="Arial" panose="020B0604020202020204" pitchFamily="34" charset="0"/>
                  <a:cs typeface="Arial" panose="020B0604020202020204" pitchFamily="34" charset="0"/>
                </a:rPr>
                <a:t>Medium = $40-$80</a:t>
              </a:r>
            </a:p>
            <a:p>
              <a:pPr marL="285750" indent="-285750">
                <a:lnSpc>
                  <a:spcPct val="150000"/>
                </a:lnSpc>
                <a:buFont typeface="Arial" panose="020B0604020202020204" pitchFamily="34" charset="0"/>
                <a:buChar char="•"/>
              </a:pPr>
              <a:r>
                <a:rPr lang="en-US" sz="1600" dirty="0">
                  <a:solidFill>
                    <a:srgbClr val="4472C4">
                      <a:lumMod val="50000"/>
                    </a:srgbClr>
                  </a:solidFill>
                  <a:latin typeface="Arial" panose="020B0604020202020204" pitchFamily="34" charset="0"/>
                  <a:cs typeface="Arial" panose="020B0604020202020204" pitchFamily="34" charset="0"/>
                </a:rPr>
                <a:t>High = $105-$115 </a:t>
              </a:r>
            </a:p>
          </p:txBody>
        </p:sp>
      </p:grpSp>
      <p:pic>
        <p:nvPicPr>
          <p:cNvPr id="12" name="Picture 11">
            <a:extLst>
              <a:ext uri="{FF2B5EF4-FFF2-40B4-BE49-F238E27FC236}">
                <a16:creationId xmlns:a16="http://schemas.microsoft.com/office/drawing/2014/main" id="{2A3952E5-0192-BEB0-0164-39700ADCC761}"/>
              </a:ext>
            </a:extLst>
          </p:cNvPr>
          <p:cNvPicPr>
            <a:picLocks noChangeAspect="1"/>
          </p:cNvPicPr>
          <p:nvPr/>
        </p:nvPicPr>
        <p:blipFill>
          <a:blip r:embed="rId8"/>
          <a:stretch>
            <a:fillRect/>
          </a:stretch>
        </p:blipFill>
        <p:spPr>
          <a:xfrm>
            <a:off x="444946" y="1216547"/>
            <a:ext cx="8503883" cy="3473000"/>
          </a:xfrm>
          <a:prstGeom prst="rect">
            <a:avLst/>
          </a:prstGeom>
        </p:spPr>
      </p:pic>
    </p:spTree>
    <p:extLst>
      <p:ext uri="{BB962C8B-B14F-4D97-AF65-F5344CB8AC3E}">
        <p14:creationId xmlns:p14="http://schemas.microsoft.com/office/powerpoint/2010/main" val="1342652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3100" b="1" u="sng" dirty="0">
                <a:solidFill>
                  <a:srgbClr val="002776"/>
                </a:solidFill>
                <a:latin typeface="Arial"/>
                <a:ea typeface="Arial"/>
                <a:cs typeface="Arial"/>
                <a:sym typeface="Arial"/>
              </a:rPr>
              <a:t>Data Visualization - Lag Plot</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15</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6" name="Diagram 5">
            <a:extLst>
              <a:ext uri="{FF2B5EF4-FFF2-40B4-BE49-F238E27FC236}">
                <a16:creationId xmlns:a16="http://schemas.microsoft.com/office/drawing/2014/main" id="{35D69B77-B19C-27B5-DD32-EE3975CFE5C9}"/>
              </a:ext>
            </a:extLst>
          </p:cNvPr>
          <p:cNvGraphicFramePr/>
          <p:nvPr>
            <p:extLst>
              <p:ext uri="{D42A27DB-BD31-4B8C-83A1-F6EECF244321}">
                <p14:modId xmlns:p14="http://schemas.microsoft.com/office/powerpoint/2010/main" val="2212902827"/>
              </p:ext>
            </p:extLst>
          </p:nvPr>
        </p:nvGraphicFramePr>
        <p:xfrm>
          <a:off x="7420802" y="835985"/>
          <a:ext cx="4532316" cy="5540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4" name="Picture 4">
            <a:extLst>
              <a:ext uri="{FF2B5EF4-FFF2-40B4-BE49-F238E27FC236}">
                <a16:creationId xmlns:a16="http://schemas.microsoft.com/office/drawing/2014/main" id="{D0E5B059-150E-8249-DF7B-2212932073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192" y="835985"/>
            <a:ext cx="7290610" cy="554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6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3100" b="1" u="sng" dirty="0">
                <a:solidFill>
                  <a:srgbClr val="002776"/>
                </a:solidFill>
                <a:latin typeface="Arial"/>
                <a:ea typeface="Arial"/>
                <a:cs typeface="Arial"/>
                <a:sym typeface="Arial"/>
              </a:rPr>
              <a:t>Data Visualization – Moving Average</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16</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7" name="Diagram 6">
            <a:extLst>
              <a:ext uri="{FF2B5EF4-FFF2-40B4-BE49-F238E27FC236}">
                <a16:creationId xmlns:a16="http://schemas.microsoft.com/office/drawing/2014/main" id="{C015B189-C231-C68E-8415-9D038EE76B6F}"/>
              </a:ext>
            </a:extLst>
          </p:cNvPr>
          <p:cNvGraphicFramePr/>
          <p:nvPr>
            <p:extLst>
              <p:ext uri="{D42A27DB-BD31-4B8C-83A1-F6EECF244321}">
                <p14:modId xmlns:p14="http://schemas.microsoft.com/office/powerpoint/2010/main" val="4026466583"/>
              </p:ext>
            </p:extLst>
          </p:nvPr>
        </p:nvGraphicFramePr>
        <p:xfrm>
          <a:off x="336203" y="5198724"/>
          <a:ext cx="11119481" cy="1413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531CAFF-ECA6-7F95-421D-A03239348163}"/>
              </a:ext>
            </a:extLst>
          </p:cNvPr>
          <p:cNvPicPr>
            <a:picLocks noChangeAspect="1"/>
          </p:cNvPicPr>
          <p:nvPr/>
        </p:nvPicPr>
        <p:blipFill>
          <a:blip r:embed="rId8"/>
          <a:stretch>
            <a:fillRect/>
          </a:stretch>
        </p:blipFill>
        <p:spPr>
          <a:xfrm>
            <a:off x="588908" y="778776"/>
            <a:ext cx="9299713" cy="4130112"/>
          </a:xfrm>
          <a:prstGeom prst="rect">
            <a:avLst/>
          </a:prstGeom>
        </p:spPr>
      </p:pic>
    </p:spTree>
    <p:extLst>
      <p:ext uri="{BB962C8B-B14F-4D97-AF65-F5344CB8AC3E}">
        <p14:creationId xmlns:p14="http://schemas.microsoft.com/office/powerpoint/2010/main" val="45922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17</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7" name="Diagram 6">
            <a:extLst>
              <a:ext uri="{FF2B5EF4-FFF2-40B4-BE49-F238E27FC236}">
                <a16:creationId xmlns:a16="http://schemas.microsoft.com/office/drawing/2014/main" id="{C015B189-C231-C68E-8415-9D038EE76B6F}"/>
              </a:ext>
            </a:extLst>
          </p:cNvPr>
          <p:cNvGraphicFramePr/>
          <p:nvPr>
            <p:extLst>
              <p:ext uri="{D42A27DB-BD31-4B8C-83A1-F6EECF244321}">
                <p14:modId xmlns:p14="http://schemas.microsoft.com/office/powerpoint/2010/main" val="2781117271"/>
              </p:ext>
            </p:extLst>
          </p:nvPr>
        </p:nvGraphicFramePr>
        <p:xfrm>
          <a:off x="6669741" y="923365"/>
          <a:ext cx="5227734" cy="5432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E45A8B8A-276B-00B7-61AC-FAE97AFFC411}"/>
              </a:ext>
            </a:extLst>
          </p:cNvPr>
          <p:cNvSpPr txBox="1">
            <a:spLocks/>
          </p:cNvSpPr>
          <p:nvPr/>
        </p:nvSpPr>
        <p:spPr>
          <a:xfrm>
            <a:off x="238882" y="-299642"/>
            <a:ext cx="9920880" cy="20313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solidFill>
                  <a:schemeClr val="accent1">
                    <a:lumMod val="50000"/>
                  </a:schemeClr>
                </a:solidFill>
                <a:latin typeface="Arial" panose="020B0604020202020204" pitchFamily="34" charset="0"/>
                <a:cs typeface="Arial" panose="020B0604020202020204" pitchFamily="34" charset="0"/>
                <a:sym typeface="Arial"/>
              </a:rPr>
              <a:t>Data Visualization -</a:t>
            </a:r>
            <a:r>
              <a:rPr lang="en-US" sz="2800" b="1" u="sng" dirty="0">
                <a:solidFill>
                  <a:schemeClr val="accent1">
                    <a:lumMod val="50000"/>
                  </a:schemeClr>
                </a:solidFill>
                <a:latin typeface="Arial" panose="020B0604020202020204" pitchFamily="34" charset="0"/>
                <a:cs typeface="Arial" panose="020B0604020202020204" pitchFamily="34" charset="0"/>
              </a:rPr>
              <a:t>Time series decomposition plot</a:t>
            </a:r>
            <a:br>
              <a:rPr lang="en-US" sz="2800" b="1" dirty="0">
                <a:solidFill>
                  <a:schemeClr val="accent1">
                    <a:lumMod val="50000"/>
                  </a:schemeClr>
                </a:solidFill>
                <a:latin typeface="Arial" panose="020B0604020202020204" pitchFamily="34" charset="0"/>
                <a:cs typeface="Arial" panose="020B0604020202020204" pitchFamily="34" charset="0"/>
              </a:rPr>
            </a:br>
            <a:br>
              <a:rPr lang="en-US" sz="3800" b="1" dirty="0"/>
            </a:br>
            <a:endParaRPr lang="en-US" sz="3800" dirty="0"/>
          </a:p>
        </p:txBody>
      </p:sp>
      <p:pic>
        <p:nvPicPr>
          <p:cNvPr id="2" name="Picture 1">
            <a:extLst>
              <a:ext uri="{FF2B5EF4-FFF2-40B4-BE49-F238E27FC236}">
                <a16:creationId xmlns:a16="http://schemas.microsoft.com/office/drawing/2014/main" id="{197432CA-77CC-6B36-9B5C-17FCE1547F07}"/>
              </a:ext>
            </a:extLst>
          </p:cNvPr>
          <p:cNvPicPr>
            <a:picLocks noChangeAspect="1"/>
          </p:cNvPicPr>
          <p:nvPr/>
        </p:nvPicPr>
        <p:blipFill>
          <a:blip r:embed="rId8"/>
          <a:stretch>
            <a:fillRect/>
          </a:stretch>
        </p:blipFill>
        <p:spPr>
          <a:xfrm>
            <a:off x="294524" y="781741"/>
            <a:ext cx="5801475" cy="5836319"/>
          </a:xfrm>
          <a:prstGeom prst="rect">
            <a:avLst/>
          </a:prstGeom>
        </p:spPr>
      </p:pic>
    </p:spTree>
    <p:extLst>
      <p:ext uri="{BB962C8B-B14F-4D97-AF65-F5344CB8AC3E}">
        <p14:creationId xmlns:p14="http://schemas.microsoft.com/office/powerpoint/2010/main" val="1216135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18</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7" name="Diagram 6">
            <a:extLst>
              <a:ext uri="{FF2B5EF4-FFF2-40B4-BE49-F238E27FC236}">
                <a16:creationId xmlns:a16="http://schemas.microsoft.com/office/drawing/2014/main" id="{C015B189-C231-C68E-8415-9D038EE76B6F}"/>
              </a:ext>
            </a:extLst>
          </p:cNvPr>
          <p:cNvGraphicFramePr/>
          <p:nvPr>
            <p:extLst>
              <p:ext uri="{D42A27DB-BD31-4B8C-83A1-F6EECF244321}">
                <p14:modId xmlns:p14="http://schemas.microsoft.com/office/powerpoint/2010/main" val="1331999936"/>
              </p:ext>
            </p:extLst>
          </p:nvPr>
        </p:nvGraphicFramePr>
        <p:xfrm>
          <a:off x="6660170" y="1027493"/>
          <a:ext cx="5227734" cy="5280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E45A8B8A-276B-00B7-61AC-FAE97AFFC411}"/>
              </a:ext>
            </a:extLst>
          </p:cNvPr>
          <p:cNvSpPr txBox="1">
            <a:spLocks/>
          </p:cNvSpPr>
          <p:nvPr/>
        </p:nvSpPr>
        <p:spPr>
          <a:xfrm>
            <a:off x="238882" y="-299642"/>
            <a:ext cx="9920880" cy="20313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solidFill>
                  <a:schemeClr val="accent1">
                    <a:lumMod val="50000"/>
                  </a:schemeClr>
                </a:solidFill>
                <a:latin typeface="Arial" panose="020B0604020202020204" pitchFamily="34" charset="0"/>
                <a:cs typeface="Arial" panose="020B0604020202020204" pitchFamily="34" charset="0"/>
                <a:sym typeface="Arial"/>
              </a:rPr>
              <a:t>Data Visualization -</a:t>
            </a:r>
            <a:r>
              <a:rPr lang="en-US" sz="2800" b="1" u="sng" dirty="0">
                <a:solidFill>
                  <a:schemeClr val="accent1">
                    <a:lumMod val="50000"/>
                  </a:schemeClr>
                </a:solidFill>
                <a:latin typeface="Arial" panose="020B0604020202020204" pitchFamily="34" charset="0"/>
                <a:cs typeface="Arial" panose="020B0604020202020204" pitchFamily="34" charset="0"/>
              </a:rPr>
              <a:t>Time series decomposition plot</a:t>
            </a:r>
            <a:br>
              <a:rPr lang="en-US" sz="2800" b="1" dirty="0">
                <a:solidFill>
                  <a:schemeClr val="accent1">
                    <a:lumMod val="50000"/>
                  </a:schemeClr>
                </a:solidFill>
                <a:latin typeface="Arial" panose="020B0604020202020204" pitchFamily="34" charset="0"/>
                <a:cs typeface="Arial" panose="020B0604020202020204" pitchFamily="34" charset="0"/>
              </a:rPr>
            </a:br>
            <a:br>
              <a:rPr lang="en-US" sz="3800" b="1" dirty="0"/>
            </a:br>
            <a:endParaRPr lang="en-US" sz="3800" dirty="0"/>
          </a:p>
        </p:txBody>
      </p:sp>
      <p:pic>
        <p:nvPicPr>
          <p:cNvPr id="5" name="Picture 4">
            <a:extLst>
              <a:ext uri="{FF2B5EF4-FFF2-40B4-BE49-F238E27FC236}">
                <a16:creationId xmlns:a16="http://schemas.microsoft.com/office/drawing/2014/main" id="{9543CA78-7C12-D194-89D4-00D7EA803A91}"/>
              </a:ext>
            </a:extLst>
          </p:cNvPr>
          <p:cNvPicPr>
            <a:picLocks noChangeAspect="1"/>
          </p:cNvPicPr>
          <p:nvPr/>
        </p:nvPicPr>
        <p:blipFill>
          <a:blip r:embed="rId8"/>
          <a:stretch>
            <a:fillRect/>
          </a:stretch>
        </p:blipFill>
        <p:spPr>
          <a:xfrm>
            <a:off x="361049" y="851826"/>
            <a:ext cx="5977186" cy="5631547"/>
          </a:xfrm>
          <a:prstGeom prst="rect">
            <a:avLst/>
          </a:prstGeom>
        </p:spPr>
      </p:pic>
    </p:spTree>
    <p:extLst>
      <p:ext uri="{BB962C8B-B14F-4D97-AF65-F5344CB8AC3E}">
        <p14:creationId xmlns:p14="http://schemas.microsoft.com/office/powerpoint/2010/main" val="111020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19</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7" name="Diagram 6">
            <a:extLst>
              <a:ext uri="{FF2B5EF4-FFF2-40B4-BE49-F238E27FC236}">
                <a16:creationId xmlns:a16="http://schemas.microsoft.com/office/drawing/2014/main" id="{C015B189-C231-C68E-8415-9D038EE76B6F}"/>
              </a:ext>
            </a:extLst>
          </p:cNvPr>
          <p:cNvGraphicFramePr/>
          <p:nvPr>
            <p:extLst>
              <p:ext uri="{D42A27DB-BD31-4B8C-83A1-F6EECF244321}">
                <p14:modId xmlns:p14="http://schemas.microsoft.com/office/powerpoint/2010/main" val="1469692787"/>
              </p:ext>
            </p:extLst>
          </p:nvPr>
        </p:nvGraphicFramePr>
        <p:xfrm>
          <a:off x="369116" y="1061898"/>
          <a:ext cx="5436066" cy="1807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E45A8B8A-276B-00B7-61AC-FAE97AFFC411}"/>
              </a:ext>
            </a:extLst>
          </p:cNvPr>
          <p:cNvSpPr txBox="1">
            <a:spLocks/>
          </p:cNvSpPr>
          <p:nvPr/>
        </p:nvSpPr>
        <p:spPr>
          <a:xfrm>
            <a:off x="369116" y="36121"/>
            <a:ext cx="9920880" cy="669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solidFill>
                  <a:schemeClr val="accent1">
                    <a:lumMod val="50000"/>
                  </a:schemeClr>
                </a:solidFill>
                <a:latin typeface="Arial" panose="020B0604020202020204" pitchFamily="34" charset="0"/>
                <a:cs typeface="Arial" panose="020B0604020202020204" pitchFamily="34" charset="0"/>
                <a:sym typeface="Arial"/>
              </a:rPr>
              <a:t>Test for </a:t>
            </a:r>
            <a:r>
              <a:rPr lang="en-US" sz="2800" b="1" u="sng" dirty="0">
                <a:solidFill>
                  <a:schemeClr val="accent1">
                    <a:lumMod val="50000"/>
                  </a:schemeClr>
                </a:solidFill>
                <a:latin typeface="Arial" panose="020B0604020202020204" pitchFamily="34" charset="0"/>
                <a:cs typeface="Arial" panose="020B0604020202020204" pitchFamily="34" charset="0"/>
              </a:rPr>
              <a:t>Stationarity of Data</a:t>
            </a:r>
          </a:p>
        </p:txBody>
      </p:sp>
      <p:pic>
        <p:nvPicPr>
          <p:cNvPr id="1026" name="Picture 2">
            <a:extLst>
              <a:ext uri="{FF2B5EF4-FFF2-40B4-BE49-F238E27FC236}">
                <a16:creationId xmlns:a16="http://schemas.microsoft.com/office/drawing/2014/main" id="{C3561330-DB36-F33B-E0A4-144D2B80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511" y="3307276"/>
            <a:ext cx="6065247" cy="280665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7C5789-065A-2066-D877-6F8494EA9813}"/>
              </a:ext>
            </a:extLst>
          </p:cNvPr>
          <p:cNvPicPr>
            <a:picLocks noChangeAspect="1"/>
          </p:cNvPicPr>
          <p:nvPr/>
        </p:nvPicPr>
        <p:blipFill>
          <a:blip r:embed="rId9"/>
          <a:stretch>
            <a:fillRect/>
          </a:stretch>
        </p:blipFill>
        <p:spPr>
          <a:xfrm>
            <a:off x="6959427" y="1146094"/>
            <a:ext cx="4282143" cy="1879030"/>
          </a:xfrm>
          <a:prstGeom prst="rect">
            <a:avLst/>
          </a:prstGeom>
          <a:ln>
            <a:solidFill>
              <a:schemeClr val="accent1"/>
            </a:solidFill>
          </a:ln>
          <a:effectLst>
            <a:outerShdw blurRad="50800" dist="38100" dir="10800000" algn="r" rotWithShape="0">
              <a:prstClr val="black">
                <a:alpha val="40000"/>
              </a:prstClr>
            </a:outerShdw>
          </a:effectLst>
        </p:spPr>
      </p:pic>
      <p:graphicFrame>
        <p:nvGraphicFramePr>
          <p:cNvPr id="11" name="Diagram 10">
            <a:extLst>
              <a:ext uri="{FF2B5EF4-FFF2-40B4-BE49-F238E27FC236}">
                <a16:creationId xmlns:a16="http://schemas.microsoft.com/office/drawing/2014/main" id="{BD84E981-6AD5-FEC8-F189-7DE78C0059B2}"/>
              </a:ext>
            </a:extLst>
          </p:cNvPr>
          <p:cNvGraphicFramePr/>
          <p:nvPr>
            <p:extLst>
              <p:ext uri="{D42A27DB-BD31-4B8C-83A1-F6EECF244321}">
                <p14:modId xmlns:p14="http://schemas.microsoft.com/office/powerpoint/2010/main" val="1664786197"/>
              </p:ext>
            </p:extLst>
          </p:nvPr>
        </p:nvGraphicFramePr>
        <p:xfrm>
          <a:off x="6700765" y="4710602"/>
          <a:ext cx="5181957" cy="8253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72959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39D5-AA3B-492A-A3D0-3F795157B2C2}"/>
              </a:ext>
            </a:extLst>
          </p:cNvPr>
          <p:cNvSpPr>
            <a:spLocks noGrp="1"/>
          </p:cNvSpPr>
          <p:nvPr>
            <p:ph type="title"/>
          </p:nvPr>
        </p:nvSpPr>
        <p:spPr>
          <a:xfrm>
            <a:off x="838200" y="365126"/>
            <a:ext cx="9927866" cy="676496"/>
          </a:xfrm>
        </p:spPr>
        <p:txBody>
          <a:bodyPr>
            <a:normAutofit/>
          </a:bodyPr>
          <a:lstStyle/>
          <a:p>
            <a:r>
              <a:rPr kumimoji="0" lang="en-US" sz="3600" i="0" u="sng" strike="noStrike" kern="1200" cap="none" spc="0" normalizeH="0" baseline="0" noProof="0" dirty="0">
                <a:ln>
                  <a:noFill/>
                </a:ln>
                <a:solidFill>
                  <a:srgbClr val="29588C"/>
                </a:solidFill>
                <a:effectLst/>
                <a:uLnTx/>
                <a:uFillTx/>
                <a:latin typeface="Arial" pitchFamily="34" charset="0"/>
                <a:ea typeface="+mn-ea"/>
                <a:cs typeface="Arial" pitchFamily="34" charset="0"/>
              </a:rPr>
              <a:t>Oil Price prediction – Problem statement</a:t>
            </a:r>
            <a:endParaRPr lang="en-US" sz="3600" u="sng" dirty="0"/>
          </a:p>
        </p:txBody>
      </p:sp>
      <p:graphicFrame>
        <p:nvGraphicFramePr>
          <p:cNvPr id="4" name="Content Placeholder 3">
            <a:extLst>
              <a:ext uri="{FF2B5EF4-FFF2-40B4-BE49-F238E27FC236}">
                <a16:creationId xmlns:a16="http://schemas.microsoft.com/office/drawing/2014/main" id="{F6E736DA-8C0B-4C83-BF27-C2E5C3399BFF}"/>
              </a:ext>
            </a:extLst>
          </p:cNvPr>
          <p:cNvGraphicFramePr>
            <a:graphicFrameLocks noGrp="1"/>
          </p:cNvGraphicFramePr>
          <p:nvPr>
            <p:ph idx="1"/>
            <p:extLst>
              <p:ext uri="{D42A27DB-BD31-4B8C-83A1-F6EECF244321}">
                <p14:modId xmlns:p14="http://schemas.microsoft.com/office/powerpoint/2010/main" val="1513512901"/>
              </p:ext>
            </p:extLst>
          </p:nvPr>
        </p:nvGraphicFramePr>
        <p:xfrm>
          <a:off x="620202" y="1144988"/>
          <a:ext cx="10733598" cy="503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336;p2">
            <a:extLst>
              <a:ext uri="{FF2B5EF4-FFF2-40B4-BE49-F238E27FC236}">
                <a16:creationId xmlns:a16="http://schemas.microsoft.com/office/drawing/2014/main" id="{6C3B0A0B-19A9-4F2E-8C18-20E24C4FAC0C}"/>
              </a:ext>
            </a:extLst>
          </p:cNvPr>
          <p:cNvPicPr preferRelativeResize="0"/>
          <p:nvPr/>
        </p:nvPicPr>
        <p:blipFill rotWithShape="1">
          <a:blip r:embed="rId7">
            <a:alphaModFix/>
          </a:blip>
          <a:srcRect/>
          <a:stretch/>
        </p:blipFill>
        <p:spPr>
          <a:xfrm>
            <a:off x="10313582" y="269678"/>
            <a:ext cx="1639536" cy="580927"/>
          </a:xfrm>
          <a:prstGeom prst="rect">
            <a:avLst/>
          </a:prstGeom>
          <a:noFill/>
          <a:ln>
            <a:noFill/>
          </a:ln>
        </p:spPr>
      </p:pic>
      <p:sp>
        <p:nvSpPr>
          <p:cNvPr id="6" name="Slide Number Placeholder 5">
            <a:extLst>
              <a:ext uri="{FF2B5EF4-FFF2-40B4-BE49-F238E27FC236}">
                <a16:creationId xmlns:a16="http://schemas.microsoft.com/office/drawing/2014/main" id="{247528BE-5555-4107-9FC1-630E1F0C7D0C}"/>
              </a:ext>
            </a:extLst>
          </p:cNvPr>
          <p:cNvSpPr>
            <a:spLocks noGrp="1"/>
          </p:cNvSpPr>
          <p:nvPr>
            <p:ph type="sldNum" sz="quarter" idx="12"/>
          </p:nvPr>
        </p:nvSpPr>
        <p:spPr/>
        <p:txBody>
          <a:bodyPr/>
          <a:lstStyle/>
          <a:p>
            <a:fld id="{A83ADAA5-FAF1-46BF-9F1A-96BF8EC22C81}" type="slidenum">
              <a:rPr lang="en-US" smtClean="0"/>
              <a:t>2</a:t>
            </a:fld>
            <a:endParaRPr lang="en-US"/>
          </a:p>
        </p:txBody>
      </p:sp>
    </p:spTree>
    <p:extLst>
      <p:ext uri="{BB962C8B-B14F-4D97-AF65-F5344CB8AC3E}">
        <p14:creationId xmlns:p14="http://schemas.microsoft.com/office/powerpoint/2010/main" val="3458257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20</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280826" y="24795"/>
            <a:ext cx="6119973" cy="825323"/>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solidFill>
                  <a:schemeClr val="accent1">
                    <a:lumMod val="50000"/>
                  </a:schemeClr>
                </a:solidFill>
                <a:latin typeface="Arial" panose="020B0604020202020204" pitchFamily="34" charset="0"/>
                <a:cs typeface="Arial" panose="020B0604020202020204" pitchFamily="34" charset="0"/>
                <a:sym typeface="Arial"/>
              </a:rPr>
              <a:t>Feature Scaling (Transformations)</a:t>
            </a:r>
            <a:br>
              <a:rPr lang="en-US" sz="2800" b="1" dirty="0">
                <a:solidFill>
                  <a:schemeClr val="accent1">
                    <a:lumMod val="50000"/>
                  </a:schemeClr>
                </a:solidFill>
                <a:latin typeface="Arial" panose="020B0604020202020204" pitchFamily="34" charset="0"/>
                <a:cs typeface="Arial" panose="020B0604020202020204" pitchFamily="34" charset="0"/>
              </a:rPr>
            </a:br>
            <a:endParaRPr lang="en-US" sz="2800" b="1" dirty="0">
              <a:solidFill>
                <a:schemeClr val="accent1">
                  <a:lumMod val="50000"/>
                </a:schemeClr>
              </a:solidFill>
              <a:latin typeface="Arial" panose="020B0604020202020204" pitchFamily="34" charset="0"/>
              <a:cs typeface="Arial" panose="020B0604020202020204" pitchFamily="34" charset="0"/>
            </a:endParaRPr>
          </a:p>
          <a:p>
            <a:r>
              <a:rPr lang="en-US" sz="1400" b="1" u="sng" dirty="0">
                <a:solidFill>
                  <a:schemeClr val="accent1">
                    <a:lumMod val="50000"/>
                  </a:schemeClr>
                </a:solidFill>
                <a:latin typeface="Arial" panose="020B0604020202020204" pitchFamily="34" charset="0"/>
                <a:cs typeface="Arial" panose="020B0604020202020204" pitchFamily="34" charset="0"/>
              </a:rPr>
              <a:t>Square Root Transform</a:t>
            </a:r>
            <a:endParaRPr lang="en-US" sz="3800" dirty="0"/>
          </a:p>
        </p:txBody>
      </p:sp>
      <p:pic>
        <p:nvPicPr>
          <p:cNvPr id="2050" name="Picture 2">
            <a:extLst>
              <a:ext uri="{FF2B5EF4-FFF2-40B4-BE49-F238E27FC236}">
                <a16:creationId xmlns:a16="http://schemas.microsoft.com/office/drawing/2014/main" id="{62C36710-6433-C012-0E3E-B192B5932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92" y="1014587"/>
            <a:ext cx="6119973" cy="496550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68F5F83-648A-4E05-2410-1FED1FB15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581" y="1073791"/>
            <a:ext cx="5318620" cy="226694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FD261A8-F054-E373-8C91-3778AEDCA6A6}"/>
              </a:ext>
            </a:extLst>
          </p:cNvPr>
          <p:cNvPicPr>
            <a:picLocks noChangeAspect="1"/>
          </p:cNvPicPr>
          <p:nvPr/>
        </p:nvPicPr>
        <p:blipFill>
          <a:blip r:embed="rId5"/>
          <a:stretch>
            <a:fillRect/>
          </a:stretch>
        </p:blipFill>
        <p:spPr>
          <a:xfrm>
            <a:off x="6587581" y="3497338"/>
            <a:ext cx="3353536" cy="1531862"/>
          </a:xfrm>
          <a:prstGeom prst="rect">
            <a:avLst/>
          </a:prstGeom>
          <a:ln>
            <a:solidFill>
              <a:schemeClr val="accent1"/>
            </a:solidFill>
          </a:ln>
          <a:effectLst>
            <a:outerShdw blurRad="50800" dist="38100" dir="10800000" algn="r" rotWithShape="0">
              <a:prstClr val="black">
                <a:alpha val="40000"/>
              </a:prstClr>
            </a:outerShdw>
          </a:effectLst>
        </p:spPr>
      </p:pic>
      <p:grpSp>
        <p:nvGrpSpPr>
          <p:cNvPr id="16" name="Group 15">
            <a:extLst>
              <a:ext uri="{FF2B5EF4-FFF2-40B4-BE49-F238E27FC236}">
                <a16:creationId xmlns:a16="http://schemas.microsoft.com/office/drawing/2014/main" id="{2453A9D7-1BB6-9848-6ECB-771DEB867C53}"/>
              </a:ext>
            </a:extLst>
          </p:cNvPr>
          <p:cNvGrpSpPr/>
          <p:nvPr/>
        </p:nvGrpSpPr>
        <p:grpSpPr>
          <a:xfrm>
            <a:off x="6571126" y="5156294"/>
            <a:ext cx="5181957" cy="823795"/>
            <a:chOff x="0" y="0"/>
            <a:chExt cx="5181957" cy="823795"/>
          </a:xfrm>
          <a:scene3d>
            <a:camera prst="orthographicFront"/>
            <a:lightRig rig="flat" dir="t"/>
          </a:scene3d>
        </p:grpSpPr>
        <p:sp>
          <p:nvSpPr>
            <p:cNvPr id="17" name="Rectangle: Rounded Corners 16">
              <a:extLst>
                <a:ext uri="{FF2B5EF4-FFF2-40B4-BE49-F238E27FC236}">
                  <a16:creationId xmlns:a16="http://schemas.microsoft.com/office/drawing/2014/main" id="{33C669D4-8DF9-87BB-8745-6FE1CEEE4F6E}"/>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8" name="Rectangle: Rounded Corners 4">
              <a:extLst>
                <a:ext uri="{FF2B5EF4-FFF2-40B4-BE49-F238E27FC236}">
                  <a16:creationId xmlns:a16="http://schemas.microsoft.com/office/drawing/2014/main" id="{94B95A24-B5C9-A6FC-E406-A66001DCAE6B}"/>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Failed to reject the Null hypothesis –Data is non-Stationary</a:t>
              </a:r>
              <a:endParaRPr lang="en-US" sz="1600" kern="1200" dirty="0">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4164020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21</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280826" y="24795"/>
            <a:ext cx="6119973" cy="825323"/>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solidFill>
                  <a:schemeClr val="accent1">
                    <a:lumMod val="50000"/>
                  </a:schemeClr>
                </a:solidFill>
                <a:latin typeface="Arial" panose="020B0604020202020204" pitchFamily="34" charset="0"/>
                <a:cs typeface="Arial" panose="020B0604020202020204" pitchFamily="34" charset="0"/>
                <a:sym typeface="Arial"/>
              </a:rPr>
              <a:t>Feature Scaling (Transformations)</a:t>
            </a:r>
            <a:br>
              <a:rPr lang="en-US" sz="2800" b="1" dirty="0">
                <a:solidFill>
                  <a:schemeClr val="accent1">
                    <a:lumMod val="50000"/>
                  </a:schemeClr>
                </a:solidFill>
                <a:latin typeface="Arial" panose="020B0604020202020204" pitchFamily="34" charset="0"/>
                <a:cs typeface="Arial" panose="020B0604020202020204" pitchFamily="34" charset="0"/>
              </a:rPr>
            </a:br>
            <a:endParaRPr lang="en-US" sz="2800" b="1" dirty="0">
              <a:solidFill>
                <a:schemeClr val="accent1">
                  <a:lumMod val="50000"/>
                </a:schemeClr>
              </a:solidFill>
              <a:latin typeface="Arial" panose="020B0604020202020204" pitchFamily="34" charset="0"/>
              <a:cs typeface="Arial" panose="020B0604020202020204" pitchFamily="34" charset="0"/>
            </a:endParaRPr>
          </a:p>
          <a:p>
            <a:r>
              <a:rPr lang="en-US" sz="1400" b="1" u="sng" dirty="0">
                <a:solidFill>
                  <a:schemeClr val="accent1">
                    <a:lumMod val="50000"/>
                  </a:schemeClr>
                </a:solidFill>
                <a:latin typeface="Arial" panose="020B0604020202020204" pitchFamily="34" charset="0"/>
                <a:cs typeface="Arial" panose="020B0604020202020204" pitchFamily="34" charset="0"/>
              </a:rPr>
              <a:t>Log Transform</a:t>
            </a:r>
            <a:endParaRPr lang="en-US" sz="3800" dirty="0"/>
          </a:p>
        </p:txBody>
      </p:sp>
      <p:grpSp>
        <p:nvGrpSpPr>
          <p:cNvPr id="16" name="Group 15">
            <a:extLst>
              <a:ext uri="{FF2B5EF4-FFF2-40B4-BE49-F238E27FC236}">
                <a16:creationId xmlns:a16="http://schemas.microsoft.com/office/drawing/2014/main" id="{2453A9D7-1BB6-9848-6ECB-771DEB867C53}"/>
              </a:ext>
            </a:extLst>
          </p:cNvPr>
          <p:cNvGrpSpPr/>
          <p:nvPr/>
        </p:nvGrpSpPr>
        <p:grpSpPr>
          <a:xfrm>
            <a:off x="6310293" y="5024169"/>
            <a:ext cx="5181957" cy="823795"/>
            <a:chOff x="0" y="0"/>
            <a:chExt cx="5181957" cy="823795"/>
          </a:xfrm>
          <a:scene3d>
            <a:camera prst="orthographicFront"/>
            <a:lightRig rig="flat" dir="t"/>
          </a:scene3d>
        </p:grpSpPr>
        <p:sp>
          <p:nvSpPr>
            <p:cNvPr id="17" name="Rectangle: Rounded Corners 16">
              <a:extLst>
                <a:ext uri="{FF2B5EF4-FFF2-40B4-BE49-F238E27FC236}">
                  <a16:creationId xmlns:a16="http://schemas.microsoft.com/office/drawing/2014/main" id="{33C669D4-8DF9-87BB-8745-6FE1CEEE4F6E}"/>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8" name="Rectangle: Rounded Corners 4">
              <a:extLst>
                <a:ext uri="{FF2B5EF4-FFF2-40B4-BE49-F238E27FC236}">
                  <a16:creationId xmlns:a16="http://schemas.microsoft.com/office/drawing/2014/main" id="{94B95A24-B5C9-A6FC-E406-A66001DCAE6B}"/>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Failed to reject the Null hypothesis –Data is non-Stationary</a:t>
              </a:r>
              <a:endParaRPr lang="en-US" sz="1600" kern="1200" dirty="0">
                <a:latin typeface="Arial" panose="020B0604020202020204" pitchFamily="34" charset="0"/>
                <a:ea typeface="+mn-ea"/>
                <a:cs typeface="Arial" panose="020B0604020202020204" pitchFamily="34" charset="0"/>
              </a:endParaRPr>
            </a:p>
          </p:txBody>
        </p:sp>
      </p:grpSp>
      <p:pic>
        <p:nvPicPr>
          <p:cNvPr id="3074" name="Picture 2">
            <a:extLst>
              <a:ext uri="{FF2B5EF4-FFF2-40B4-BE49-F238E27FC236}">
                <a16:creationId xmlns:a16="http://schemas.microsoft.com/office/drawing/2014/main" id="{8D9722F2-B5B7-92BD-85A9-AB5E7DCE8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25" y="922788"/>
            <a:ext cx="5751939" cy="502500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E9598CF-9E4A-26E7-C48E-3FF829A80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293" y="850118"/>
            <a:ext cx="5362968" cy="242283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B163E4-49FF-A6EC-5AA9-1DE705229A8A}"/>
              </a:ext>
            </a:extLst>
          </p:cNvPr>
          <p:cNvPicPr>
            <a:picLocks noChangeAspect="1"/>
          </p:cNvPicPr>
          <p:nvPr/>
        </p:nvPicPr>
        <p:blipFill>
          <a:blip r:embed="rId5"/>
          <a:stretch>
            <a:fillRect/>
          </a:stretch>
        </p:blipFill>
        <p:spPr>
          <a:xfrm>
            <a:off x="6310293" y="3364846"/>
            <a:ext cx="3209925" cy="1466850"/>
          </a:xfrm>
          <a:prstGeom prst="rect">
            <a:avLst/>
          </a:prstGeom>
          <a:ln>
            <a:solidFill>
              <a:schemeClr val="accent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379462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22</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280826" y="24795"/>
            <a:ext cx="6119973" cy="825323"/>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solidFill>
                  <a:schemeClr val="accent1">
                    <a:lumMod val="50000"/>
                  </a:schemeClr>
                </a:solidFill>
                <a:latin typeface="Arial" panose="020B0604020202020204" pitchFamily="34" charset="0"/>
                <a:cs typeface="Arial" panose="020B0604020202020204" pitchFamily="34" charset="0"/>
                <a:sym typeface="Arial"/>
              </a:rPr>
              <a:t>Feature Scaling (Transformations)</a:t>
            </a:r>
            <a:br>
              <a:rPr lang="en-US" sz="2800" b="1" dirty="0">
                <a:solidFill>
                  <a:schemeClr val="accent1">
                    <a:lumMod val="50000"/>
                  </a:schemeClr>
                </a:solidFill>
                <a:latin typeface="Arial" panose="020B0604020202020204" pitchFamily="34" charset="0"/>
                <a:cs typeface="Arial" panose="020B0604020202020204" pitchFamily="34" charset="0"/>
              </a:rPr>
            </a:br>
            <a:endParaRPr lang="en-US" sz="2800" b="1" dirty="0">
              <a:solidFill>
                <a:schemeClr val="accent1">
                  <a:lumMod val="50000"/>
                </a:schemeClr>
              </a:solidFill>
              <a:latin typeface="Arial" panose="020B0604020202020204" pitchFamily="34" charset="0"/>
              <a:cs typeface="Arial" panose="020B0604020202020204" pitchFamily="34" charset="0"/>
            </a:endParaRPr>
          </a:p>
          <a:p>
            <a:r>
              <a:rPr lang="en-US" sz="1400" b="1" u="sng" dirty="0">
                <a:solidFill>
                  <a:schemeClr val="accent1">
                    <a:lumMod val="50000"/>
                  </a:schemeClr>
                </a:solidFill>
                <a:latin typeface="Arial" panose="020B0604020202020204" pitchFamily="34" charset="0"/>
                <a:cs typeface="Arial" panose="020B0604020202020204" pitchFamily="34" charset="0"/>
              </a:rPr>
              <a:t>Box Cox Transformation</a:t>
            </a:r>
            <a:endParaRPr lang="en-US" sz="3800" dirty="0"/>
          </a:p>
        </p:txBody>
      </p:sp>
      <p:pic>
        <p:nvPicPr>
          <p:cNvPr id="4098" name="Picture 2">
            <a:extLst>
              <a:ext uri="{FF2B5EF4-FFF2-40B4-BE49-F238E27FC236}">
                <a16:creationId xmlns:a16="http://schemas.microsoft.com/office/drawing/2014/main" id="{0038E955-A5FD-BABD-899A-58B8EDE03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87" y="850119"/>
            <a:ext cx="6362393" cy="2867339"/>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C905FD7-FA03-ABEC-F404-B4CD1225722A}"/>
              </a:ext>
            </a:extLst>
          </p:cNvPr>
          <p:cNvGraphicFramePr/>
          <p:nvPr>
            <p:extLst>
              <p:ext uri="{D42A27DB-BD31-4B8C-83A1-F6EECF244321}">
                <p14:modId xmlns:p14="http://schemas.microsoft.com/office/powerpoint/2010/main" val="669972607"/>
              </p:ext>
            </p:extLst>
          </p:nvPr>
        </p:nvGraphicFramePr>
        <p:xfrm>
          <a:off x="7189693" y="1460299"/>
          <a:ext cx="4622006" cy="2161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100" name="Picture 4">
            <a:extLst>
              <a:ext uri="{FF2B5EF4-FFF2-40B4-BE49-F238E27FC236}">
                <a16:creationId xmlns:a16="http://schemas.microsoft.com/office/drawing/2014/main" id="{62D3E636-D829-072A-C45C-5B768254F8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185" y="3861122"/>
            <a:ext cx="6362395" cy="2814207"/>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CDC31B-FAC4-C2B0-1077-71D4C88A9C2B}"/>
              </a:ext>
            </a:extLst>
          </p:cNvPr>
          <p:cNvPicPr>
            <a:picLocks noChangeAspect="1"/>
          </p:cNvPicPr>
          <p:nvPr/>
        </p:nvPicPr>
        <p:blipFill>
          <a:blip r:embed="rId10"/>
          <a:stretch>
            <a:fillRect/>
          </a:stretch>
        </p:blipFill>
        <p:spPr>
          <a:xfrm>
            <a:off x="7322068" y="3715969"/>
            <a:ext cx="3417467" cy="1597639"/>
          </a:xfrm>
          <a:prstGeom prst="rect">
            <a:avLst/>
          </a:prstGeom>
          <a:ln>
            <a:solidFill>
              <a:schemeClr val="accent1"/>
            </a:solidFill>
          </a:ln>
          <a:effectLst>
            <a:outerShdw blurRad="50800" dist="38100" dir="10800000" algn="r" rotWithShape="0">
              <a:prstClr val="black">
                <a:alpha val="40000"/>
              </a:prstClr>
            </a:outerShdw>
          </a:effectLst>
        </p:spPr>
      </p:pic>
      <p:grpSp>
        <p:nvGrpSpPr>
          <p:cNvPr id="8" name="Group 7">
            <a:extLst>
              <a:ext uri="{FF2B5EF4-FFF2-40B4-BE49-F238E27FC236}">
                <a16:creationId xmlns:a16="http://schemas.microsoft.com/office/drawing/2014/main" id="{E82C0DCC-1782-52B4-F7D1-811A62526B6B}"/>
              </a:ext>
            </a:extLst>
          </p:cNvPr>
          <p:cNvGrpSpPr/>
          <p:nvPr/>
        </p:nvGrpSpPr>
        <p:grpSpPr>
          <a:xfrm>
            <a:off x="6803858" y="5436525"/>
            <a:ext cx="5181957" cy="823795"/>
            <a:chOff x="0" y="0"/>
            <a:chExt cx="5181957" cy="823795"/>
          </a:xfrm>
          <a:scene3d>
            <a:camera prst="orthographicFront"/>
            <a:lightRig rig="flat" dir="t"/>
          </a:scene3d>
        </p:grpSpPr>
        <p:sp>
          <p:nvSpPr>
            <p:cNvPr id="10" name="Rectangle: Rounded Corners 9">
              <a:extLst>
                <a:ext uri="{FF2B5EF4-FFF2-40B4-BE49-F238E27FC236}">
                  <a16:creationId xmlns:a16="http://schemas.microsoft.com/office/drawing/2014/main" id="{86E1E8BA-59EA-24DF-7D94-3F95A4058E2C}"/>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1" name="Rectangle: Rounded Corners 4">
              <a:extLst>
                <a:ext uri="{FF2B5EF4-FFF2-40B4-BE49-F238E27FC236}">
                  <a16:creationId xmlns:a16="http://schemas.microsoft.com/office/drawing/2014/main" id="{8C7B79BA-EA38-0F08-79D6-658C62199401}"/>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Failed to reject the Null hypothesis –Data is non-Stationary</a:t>
              </a:r>
              <a:endParaRPr lang="en-US" sz="1600" kern="1200" dirty="0">
                <a:latin typeface="Arial" panose="020B0604020202020204" pitchFamily="34" charset="0"/>
                <a:ea typeface="+mn-ea"/>
                <a:cs typeface="Arial" panose="020B0604020202020204" pitchFamily="34" charset="0"/>
              </a:endParaRPr>
            </a:p>
          </p:txBody>
        </p:sp>
      </p:grpSp>
      <p:pic>
        <p:nvPicPr>
          <p:cNvPr id="5" name="Picture 4">
            <a:extLst>
              <a:ext uri="{FF2B5EF4-FFF2-40B4-BE49-F238E27FC236}">
                <a16:creationId xmlns:a16="http://schemas.microsoft.com/office/drawing/2014/main" id="{7AD97CAE-8D50-99CD-3EE8-FD40966C0853}"/>
              </a:ext>
            </a:extLst>
          </p:cNvPr>
          <p:cNvPicPr>
            <a:picLocks noChangeAspect="1"/>
          </p:cNvPicPr>
          <p:nvPr/>
        </p:nvPicPr>
        <p:blipFill>
          <a:blip r:embed="rId11"/>
          <a:stretch>
            <a:fillRect/>
          </a:stretch>
        </p:blipFill>
        <p:spPr>
          <a:xfrm>
            <a:off x="7322068" y="830985"/>
            <a:ext cx="2276475" cy="514350"/>
          </a:xfrm>
          <a:prstGeom prst="rect">
            <a:avLst/>
          </a:prstGeom>
        </p:spPr>
      </p:pic>
    </p:spTree>
    <p:extLst>
      <p:ext uri="{BB962C8B-B14F-4D97-AF65-F5344CB8AC3E}">
        <p14:creationId xmlns:p14="http://schemas.microsoft.com/office/powerpoint/2010/main" val="10515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23</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88740" y="39008"/>
            <a:ext cx="9097206" cy="84267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Converting Non-Stationary Time Series into Stationary</a:t>
            </a:r>
          </a:p>
          <a:p>
            <a:endParaRPr lang="en-US" sz="2600" b="1" u="sng" dirty="0">
              <a:solidFill>
                <a:schemeClr val="accent1">
                  <a:lumMod val="50000"/>
                </a:schemeClr>
              </a:solidFill>
              <a:latin typeface="Arial" panose="020B0604020202020204" pitchFamily="34" charset="0"/>
              <a:cs typeface="Arial" panose="020B0604020202020204" pitchFamily="34" charset="0"/>
              <a:sym typeface="Arial"/>
            </a:endParaRPr>
          </a:p>
          <a:p>
            <a:r>
              <a:rPr lang="en-US" sz="1400" b="1" u="sng" dirty="0">
                <a:solidFill>
                  <a:schemeClr val="accent1">
                    <a:lumMod val="50000"/>
                  </a:schemeClr>
                </a:solidFill>
                <a:latin typeface="Arial" panose="020B0604020202020204" pitchFamily="34" charset="0"/>
                <a:cs typeface="Arial" panose="020B0604020202020204" pitchFamily="34" charset="0"/>
              </a:rPr>
              <a:t>Differencing</a:t>
            </a:r>
            <a:endParaRPr lang="en-US" sz="3800" dirty="0"/>
          </a:p>
        </p:txBody>
      </p:sp>
      <p:pic>
        <p:nvPicPr>
          <p:cNvPr id="5122" name="Picture 2">
            <a:extLst>
              <a:ext uri="{FF2B5EF4-FFF2-40B4-BE49-F238E27FC236}">
                <a16:creationId xmlns:a16="http://schemas.microsoft.com/office/drawing/2014/main" id="{92429EEA-17BA-A9FF-DE5D-DD6B3B7A6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1" y="1076325"/>
            <a:ext cx="600726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651CB0D-0D43-3B64-BCDC-02F42EF4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85" y="3606101"/>
            <a:ext cx="5889815" cy="26511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F4207A-5612-5ECE-70BD-C2D6A657FD6C}"/>
              </a:ext>
            </a:extLst>
          </p:cNvPr>
          <p:cNvPicPr>
            <a:picLocks noChangeAspect="1"/>
          </p:cNvPicPr>
          <p:nvPr/>
        </p:nvPicPr>
        <p:blipFill>
          <a:blip r:embed="rId5"/>
          <a:stretch>
            <a:fillRect/>
          </a:stretch>
        </p:blipFill>
        <p:spPr>
          <a:xfrm>
            <a:off x="6772143" y="1384838"/>
            <a:ext cx="3785493" cy="1769423"/>
          </a:xfrm>
          <a:prstGeom prst="rect">
            <a:avLst/>
          </a:prstGeom>
          <a:ln>
            <a:solidFill>
              <a:schemeClr val="accent1"/>
            </a:solidFill>
          </a:ln>
          <a:effectLst>
            <a:outerShdw blurRad="50800" dist="38100" dir="10800000" algn="r" rotWithShape="0">
              <a:prstClr val="black">
                <a:alpha val="40000"/>
              </a:prstClr>
            </a:outerShdw>
          </a:effectLst>
        </p:spPr>
      </p:pic>
      <p:grpSp>
        <p:nvGrpSpPr>
          <p:cNvPr id="12" name="Group 11">
            <a:extLst>
              <a:ext uri="{FF2B5EF4-FFF2-40B4-BE49-F238E27FC236}">
                <a16:creationId xmlns:a16="http://schemas.microsoft.com/office/drawing/2014/main" id="{D75F9B20-B516-46B5-8562-0FB493B7DEB6}"/>
              </a:ext>
            </a:extLst>
          </p:cNvPr>
          <p:cNvGrpSpPr/>
          <p:nvPr/>
        </p:nvGrpSpPr>
        <p:grpSpPr>
          <a:xfrm>
            <a:off x="6369016" y="4107873"/>
            <a:ext cx="5181957" cy="823795"/>
            <a:chOff x="0" y="0"/>
            <a:chExt cx="5181957" cy="823795"/>
          </a:xfrm>
          <a:scene3d>
            <a:camera prst="orthographicFront"/>
            <a:lightRig rig="flat" dir="t"/>
          </a:scene3d>
        </p:grpSpPr>
        <p:sp>
          <p:nvSpPr>
            <p:cNvPr id="13" name="Rectangle: Rounded Corners 12">
              <a:extLst>
                <a:ext uri="{FF2B5EF4-FFF2-40B4-BE49-F238E27FC236}">
                  <a16:creationId xmlns:a16="http://schemas.microsoft.com/office/drawing/2014/main" id="{961FFC80-462D-D145-A4FB-60C9D5800EB4}"/>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4" name="Rectangle: Rounded Corners 4">
              <a:extLst>
                <a:ext uri="{FF2B5EF4-FFF2-40B4-BE49-F238E27FC236}">
                  <a16:creationId xmlns:a16="http://schemas.microsoft.com/office/drawing/2014/main" id="{D7AAB819-ED75-FD94-6475-FAA4B3E16A36}"/>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Reject the Null hypothesis –Data is Stationary</a:t>
              </a:r>
              <a:endParaRPr lang="en-US" sz="1600" kern="1200" dirty="0">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211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24</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88740" y="39008"/>
            <a:ext cx="9097206" cy="84267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Converting Non-Stationary Time Series into Stationary</a:t>
            </a:r>
          </a:p>
          <a:p>
            <a:endParaRPr lang="en-US" sz="2600" b="1" u="sng" dirty="0">
              <a:solidFill>
                <a:schemeClr val="accent1">
                  <a:lumMod val="50000"/>
                </a:schemeClr>
              </a:solidFill>
              <a:latin typeface="Arial" panose="020B0604020202020204" pitchFamily="34" charset="0"/>
              <a:cs typeface="Arial" panose="020B0604020202020204" pitchFamily="34" charset="0"/>
              <a:sym typeface="Arial"/>
            </a:endParaRPr>
          </a:p>
          <a:p>
            <a:r>
              <a:rPr lang="en-US" sz="1400" b="1" u="sng" dirty="0">
                <a:solidFill>
                  <a:schemeClr val="accent1">
                    <a:lumMod val="50000"/>
                  </a:schemeClr>
                </a:solidFill>
                <a:latin typeface="Arial" panose="020B0604020202020204" pitchFamily="34" charset="0"/>
                <a:cs typeface="Arial" panose="020B0604020202020204" pitchFamily="34" charset="0"/>
              </a:rPr>
              <a:t>Seasonal Differencing</a:t>
            </a:r>
            <a:endParaRPr lang="en-US" sz="3800" dirty="0"/>
          </a:p>
        </p:txBody>
      </p:sp>
      <p:grpSp>
        <p:nvGrpSpPr>
          <p:cNvPr id="12" name="Group 11">
            <a:extLst>
              <a:ext uri="{FF2B5EF4-FFF2-40B4-BE49-F238E27FC236}">
                <a16:creationId xmlns:a16="http://schemas.microsoft.com/office/drawing/2014/main" id="{D75F9B20-B516-46B5-8562-0FB493B7DEB6}"/>
              </a:ext>
            </a:extLst>
          </p:cNvPr>
          <p:cNvGrpSpPr/>
          <p:nvPr/>
        </p:nvGrpSpPr>
        <p:grpSpPr>
          <a:xfrm>
            <a:off x="6369016" y="4107873"/>
            <a:ext cx="5181957" cy="823795"/>
            <a:chOff x="0" y="0"/>
            <a:chExt cx="5181957" cy="823795"/>
          </a:xfrm>
          <a:scene3d>
            <a:camera prst="orthographicFront"/>
            <a:lightRig rig="flat" dir="t"/>
          </a:scene3d>
        </p:grpSpPr>
        <p:sp>
          <p:nvSpPr>
            <p:cNvPr id="13" name="Rectangle: Rounded Corners 12">
              <a:extLst>
                <a:ext uri="{FF2B5EF4-FFF2-40B4-BE49-F238E27FC236}">
                  <a16:creationId xmlns:a16="http://schemas.microsoft.com/office/drawing/2014/main" id="{961FFC80-462D-D145-A4FB-60C9D5800EB4}"/>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4" name="Rectangle: Rounded Corners 4">
              <a:extLst>
                <a:ext uri="{FF2B5EF4-FFF2-40B4-BE49-F238E27FC236}">
                  <a16:creationId xmlns:a16="http://schemas.microsoft.com/office/drawing/2014/main" id="{D7AAB819-ED75-FD94-6475-FAA4B3E16A36}"/>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Reject the Null hypothesis –Data is Stationary</a:t>
              </a:r>
              <a:endParaRPr lang="en-US" sz="1600" kern="1200" dirty="0">
                <a:latin typeface="Arial" panose="020B0604020202020204" pitchFamily="34" charset="0"/>
                <a:ea typeface="+mn-ea"/>
                <a:cs typeface="Arial" panose="020B0604020202020204" pitchFamily="34" charset="0"/>
              </a:endParaRPr>
            </a:p>
          </p:txBody>
        </p:sp>
      </p:grpSp>
      <p:pic>
        <p:nvPicPr>
          <p:cNvPr id="6146" name="Picture 2">
            <a:extLst>
              <a:ext uri="{FF2B5EF4-FFF2-40B4-BE49-F238E27FC236}">
                <a16:creationId xmlns:a16="http://schemas.microsoft.com/office/drawing/2014/main" id="{50262AA9-E9E0-B64B-7D50-77616D97B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81" y="1035001"/>
            <a:ext cx="5667448" cy="2376902"/>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B676279-F40F-0843-63AB-EB11F21E5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79" y="3554835"/>
            <a:ext cx="5667449" cy="2669795"/>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9A7E4B6-EC1C-DF36-46C8-6593E30FD1CA}"/>
              </a:ext>
            </a:extLst>
          </p:cNvPr>
          <p:cNvPicPr>
            <a:picLocks noChangeAspect="1"/>
          </p:cNvPicPr>
          <p:nvPr/>
        </p:nvPicPr>
        <p:blipFill>
          <a:blip r:embed="rId5"/>
          <a:stretch>
            <a:fillRect/>
          </a:stretch>
        </p:blipFill>
        <p:spPr>
          <a:xfrm>
            <a:off x="6905624" y="1075553"/>
            <a:ext cx="4023473" cy="1674574"/>
          </a:xfrm>
          <a:prstGeom prst="rect">
            <a:avLst/>
          </a:prstGeom>
          <a:ln>
            <a:solidFill>
              <a:schemeClr val="accent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7157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25</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88740" y="39008"/>
            <a:ext cx="9097206" cy="84267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Converting Non-Stationary Time Series into Stationary</a:t>
            </a:r>
          </a:p>
          <a:p>
            <a:endParaRPr lang="en-US" sz="2600" b="1" u="sng" dirty="0">
              <a:solidFill>
                <a:schemeClr val="accent1">
                  <a:lumMod val="50000"/>
                </a:schemeClr>
              </a:solidFill>
              <a:latin typeface="Arial" panose="020B0604020202020204" pitchFamily="34" charset="0"/>
              <a:cs typeface="Arial" panose="020B0604020202020204" pitchFamily="34" charset="0"/>
              <a:sym typeface="Arial"/>
            </a:endParaRPr>
          </a:p>
          <a:p>
            <a:r>
              <a:rPr lang="en-US" sz="1400" b="1" u="sng" dirty="0">
                <a:solidFill>
                  <a:schemeClr val="accent1">
                    <a:lumMod val="50000"/>
                  </a:schemeClr>
                </a:solidFill>
                <a:latin typeface="Arial" panose="020B0604020202020204" pitchFamily="34" charset="0"/>
                <a:cs typeface="Arial" panose="020B0604020202020204" pitchFamily="34" charset="0"/>
              </a:rPr>
              <a:t>Differencing of the Log Transformation</a:t>
            </a:r>
            <a:endParaRPr lang="en-US" sz="3800" dirty="0"/>
          </a:p>
        </p:txBody>
      </p:sp>
      <p:grpSp>
        <p:nvGrpSpPr>
          <p:cNvPr id="12" name="Group 11">
            <a:extLst>
              <a:ext uri="{FF2B5EF4-FFF2-40B4-BE49-F238E27FC236}">
                <a16:creationId xmlns:a16="http://schemas.microsoft.com/office/drawing/2014/main" id="{D75F9B20-B516-46B5-8562-0FB493B7DEB6}"/>
              </a:ext>
            </a:extLst>
          </p:cNvPr>
          <p:cNvGrpSpPr/>
          <p:nvPr/>
        </p:nvGrpSpPr>
        <p:grpSpPr>
          <a:xfrm>
            <a:off x="6520018" y="4695102"/>
            <a:ext cx="5181957" cy="823795"/>
            <a:chOff x="0" y="0"/>
            <a:chExt cx="5181957" cy="823795"/>
          </a:xfrm>
          <a:scene3d>
            <a:camera prst="orthographicFront"/>
            <a:lightRig rig="flat" dir="t"/>
          </a:scene3d>
        </p:grpSpPr>
        <p:sp>
          <p:nvSpPr>
            <p:cNvPr id="13" name="Rectangle: Rounded Corners 12">
              <a:extLst>
                <a:ext uri="{FF2B5EF4-FFF2-40B4-BE49-F238E27FC236}">
                  <a16:creationId xmlns:a16="http://schemas.microsoft.com/office/drawing/2014/main" id="{961FFC80-462D-D145-A4FB-60C9D5800EB4}"/>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4" name="Rectangle: Rounded Corners 4">
              <a:extLst>
                <a:ext uri="{FF2B5EF4-FFF2-40B4-BE49-F238E27FC236}">
                  <a16:creationId xmlns:a16="http://schemas.microsoft.com/office/drawing/2014/main" id="{D7AAB819-ED75-FD94-6475-FAA4B3E16A36}"/>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Reject the Null hypothesis –Data is Stationary</a:t>
              </a:r>
              <a:endParaRPr lang="en-US" sz="1600" kern="1200" dirty="0">
                <a:latin typeface="Arial" panose="020B0604020202020204" pitchFamily="34" charset="0"/>
                <a:ea typeface="+mn-ea"/>
                <a:cs typeface="Arial" panose="020B0604020202020204" pitchFamily="34" charset="0"/>
              </a:endParaRPr>
            </a:p>
          </p:txBody>
        </p:sp>
      </p:grpSp>
      <p:pic>
        <p:nvPicPr>
          <p:cNvPr id="7170" name="Picture 2">
            <a:extLst>
              <a:ext uri="{FF2B5EF4-FFF2-40B4-BE49-F238E27FC236}">
                <a16:creationId xmlns:a16="http://schemas.microsoft.com/office/drawing/2014/main" id="{27A6F4FD-407F-3FF8-E74C-D0FFFBF77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92" y="1076325"/>
            <a:ext cx="6048462" cy="2352675"/>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A19378F-1632-530D-55A6-867363F9A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92" y="3623641"/>
            <a:ext cx="5994562" cy="2771124"/>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DF4D79E-1636-E4C8-EE10-EE461C6EEAF6}"/>
              </a:ext>
            </a:extLst>
          </p:cNvPr>
          <p:cNvPicPr>
            <a:picLocks noChangeAspect="1"/>
          </p:cNvPicPr>
          <p:nvPr/>
        </p:nvPicPr>
        <p:blipFill>
          <a:blip r:embed="rId5"/>
          <a:stretch>
            <a:fillRect/>
          </a:stretch>
        </p:blipFill>
        <p:spPr>
          <a:xfrm>
            <a:off x="6996112" y="1630173"/>
            <a:ext cx="4112105" cy="1868036"/>
          </a:xfrm>
          <a:prstGeom prst="rect">
            <a:avLst/>
          </a:prstGeom>
          <a:ln>
            <a:solidFill>
              <a:schemeClr val="accent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395197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26</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88740" y="39008"/>
            <a:ext cx="9097206" cy="84267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Converting Non-Stationary Time Series into Stationary</a:t>
            </a:r>
          </a:p>
          <a:p>
            <a:endParaRPr lang="en-US" sz="2600" b="1" u="sng" dirty="0">
              <a:solidFill>
                <a:schemeClr val="accent1">
                  <a:lumMod val="50000"/>
                </a:schemeClr>
              </a:solidFill>
              <a:latin typeface="Arial" panose="020B0604020202020204" pitchFamily="34" charset="0"/>
              <a:cs typeface="Arial" panose="020B0604020202020204" pitchFamily="34" charset="0"/>
              <a:sym typeface="Arial"/>
            </a:endParaRPr>
          </a:p>
          <a:p>
            <a:r>
              <a:rPr lang="en-US" sz="1400" b="1" u="sng" dirty="0">
                <a:solidFill>
                  <a:schemeClr val="accent1">
                    <a:lumMod val="50000"/>
                  </a:schemeClr>
                </a:solidFill>
                <a:latin typeface="Arial" panose="020B0604020202020204" pitchFamily="34" charset="0"/>
                <a:cs typeface="Arial" panose="020B0604020202020204" pitchFamily="34" charset="0"/>
              </a:rPr>
              <a:t>Differencing of the Box-Cox Transformation</a:t>
            </a:r>
            <a:endParaRPr lang="en-US" sz="3800" dirty="0"/>
          </a:p>
        </p:txBody>
      </p:sp>
      <p:grpSp>
        <p:nvGrpSpPr>
          <p:cNvPr id="12" name="Group 11">
            <a:extLst>
              <a:ext uri="{FF2B5EF4-FFF2-40B4-BE49-F238E27FC236}">
                <a16:creationId xmlns:a16="http://schemas.microsoft.com/office/drawing/2014/main" id="{D75F9B20-B516-46B5-8562-0FB493B7DEB6}"/>
              </a:ext>
            </a:extLst>
          </p:cNvPr>
          <p:cNvGrpSpPr/>
          <p:nvPr/>
        </p:nvGrpSpPr>
        <p:grpSpPr>
          <a:xfrm>
            <a:off x="6461295" y="5537778"/>
            <a:ext cx="5181957" cy="823795"/>
            <a:chOff x="0" y="0"/>
            <a:chExt cx="5181957" cy="823795"/>
          </a:xfrm>
          <a:scene3d>
            <a:camera prst="orthographicFront"/>
            <a:lightRig rig="flat" dir="t"/>
          </a:scene3d>
        </p:grpSpPr>
        <p:sp>
          <p:nvSpPr>
            <p:cNvPr id="13" name="Rectangle: Rounded Corners 12">
              <a:extLst>
                <a:ext uri="{FF2B5EF4-FFF2-40B4-BE49-F238E27FC236}">
                  <a16:creationId xmlns:a16="http://schemas.microsoft.com/office/drawing/2014/main" id="{961FFC80-462D-D145-A4FB-60C9D5800EB4}"/>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4" name="Rectangle: Rounded Corners 4">
              <a:extLst>
                <a:ext uri="{FF2B5EF4-FFF2-40B4-BE49-F238E27FC236}">
                  <a16:creationId xmlns:a16="http://schemas.microsoft.com/office/drawing/2014/main" id="{D7AAB819-ED75-FD94-6475-FAA4B3E16A36}"/>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Reject the Null hypothesis –Data is Stationary</a:t>
              </a:r>
              <a:endParaRPr lang="en-US" sz="1600" kern="1200" dirty="0">
                <a:latin typeface="Arial" panose="020B0604020202020204" pitchFamily="34" charset="0"/>
                <a:ea typeface="+mn-ea"/>
                <a:cs typeface="Arial" panose="020B0604020202020204" pitchFamily="34" charset="0"/>
              </a:endParaRPr>
            </a:p>
          </p:txBody>
        </p:sp>
      </p:grpSp>
      <p:pic>
        <p:nvPicPr>
          <p:cNvPr id="8194" name="Picture 2">
            <a:extLst>
              <a:ext uri="{FF2B5EF4-FFF2-40B4-BE49-F238E27FC236}">
                <a16:creationId xmlns:a16="http://schemas.microsoft.com/office/drawing/2014/main" id="{85191A22-5D1B-DCC6-287F-2812F09FC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0" y="1201938"/>
            <a:ext cx="6024035" cy="2328891"/>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B8356AF-EB25-DBA9-4E96-49F4A5DA9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502" y="3616312"/>
            <a:ext cx="5961273" cy="2740037"/>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BDA1DE9F-0920-E5D2-714B-A4ABA5E10316}"/>
              </a:ext>
            </a:extLst>
          </p:cNvPr>
          <p:cNvGraphicFramePr/>
          <p:nvPr>
            <p:extLst>
              <p:ext uri="{D42A27DB-BD31-4B8C-83A1-F6EECF244321}">
                <p14:modId xmlns:p14="http://schemas.microsoft.com/office/powerpoint/2010/main" val="1091568508"/>
              </p:ext>
            </p:extLst>
          </p:nvPr>
        </p:nvGraphicFramePr>
        <p:xfrm>
          <a:off x="6741270" y="1045269"/>
          <a:ext cx="4622006" cy="22972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78F6A3DF-2CB0-CC32-384A-3F88AB8B2654}"/>
              </a:ext>
            </a:extLst>
          </p:cNvPr>
          <p:cNvPicPr>
            <a:picLocks noChangeAspect="1"/>
          </p:cNvPicPr>
          <p:nvPr/>
        </p:nvPicPr>
        <p:blipFill>
          <a:blip r:embed="rId10"/>
          <a:stretch>
            <a:fillRect/>
          </a:stretch>
        </p:blipFill>
        <p:spPr>
          <a:xfrm>
            <a:off x="7131568" y="3691976"/>
            <a:ext cx="3551215" cy="1615130"/>
          </a:xfrm>
          <a:prstGeom prst="rect">
            <a:avLst/>
          </a:prstGeom>
          <a:ln>
            <a:solidFill>
              <a:schemeClr val="accent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84283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56CCA2-A758-80DB-4DB5-9102F26E19E4}"/>
              </a:ext>
            </a:extLst>
          </p:cNvPr>
          <p:cNvSpPr>
            <a:spLocks noGrp="1"/>
          </p:cNvSpPr>
          <p:nvPr>
            <p:ph type="sldNum" sz="quarter" idx="12"/>
          </p:nvPr>
        </p:nvSpPr>
        <p:spPr/>
        <p:txBody>
          <a:bodyPr/>
          <a:lstStyle/>
          <a:p>
            <a:fld id="{A83ADAA5-FAF1-46BF-9F1A-96BF8EC22C81}" type="slidenum">
              <a:rPr lang="en-US" smtClean="0"/>
              <a:t>27</a:t>
            </a:fld>
            <a:endParaRPr lang="en-US"/>
          </a:p>
        </p:txBody>
      </p:sp>
      <p:sp>
        <p:nvSpPr>
          <p:cNvPr id="3" name="Title 1">
            <a:extLst>
              <a:ext uri="{FF2B5EF4-FFF2-40B4-BE49-F238E27FC236}">
                <a16:creationId xmlns:a16="http://schemas.microsoft.com/office/drawing/2014/main" id="{26E39D73-0630-551D-5BF4-FEF3EFD31CEC}"/>
              </a:ext>
            </a:extLst>
          </p:cNvPr>
          <p:cNvSpPr txBox="1">
            <a:spLocks/>
          </p:cNvSpPr>
          <p:nvPr/>
        </p:nvSpPr>
        <p:spPr>
          <a:xfrm>
            <a:off x="312857" y="412375"/>
            <a:ext cx="9097206" cy="5668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Split the data into training and testing data</a:t>
            </a:r>
          </a:p>
        </p:txBody>
      </p:sp>
      <p:pic>
        <p:nvPicPr>
          <p:cNvPr id="5" name="Picture 4">
            <a:extLst>
              <a:ext uri="{FF2B5EF4-FFF2-40B4-BE49-F238E27FC236}">
                <a16:creationId xmlns:a16="http://schemas.microsoft.com/office/drawing/2014/main" id="{F6818BC7-B876-EE54-3E36-A6FC01FBB09B}"/>
              </a:ext>
            </a:extLst>
          </p:cNvPr>
          <p:cNvPicPr>
            <a:picLocks noChangeAspect="1"/>
          </p:cNvPicPr>
          <p:nvPr/>
        </p:nvPicPr>
        <p:blipFill>
          <a:blip r:embed="rId2"/>
          <a:stretch>
            <a:fillRect/>
          </a:stretch>
        </p:blipFill>
        <p:spPr>
          <a:xfrm>
            <a:off x="682438" y="1546131"/>
            <a:ext cx="4838700" cy="1381125"/>
          </a:xfrm>
          <a:prstGeom prst="rect">
            <a:avLst/>
          </a:prstGeom>
        </p:spPr>
      </p:pic>
      <p:pic>
        <p:nvPicPr>
          <p:cNvPr id="7" name="Picture 6">
            <a:extLst>
              <a:ext uri="{FF2B5EF4-FFF2-40B4-BE49-F238E27FC236}">
                <a16:creationId xmlns:a16="http://schemas.microsoft.com/office/drawing/2014/main" id="{4AA680BA-B24F-E61A-E392-3B58D4689B48}"/>
              </a:ext>
            </a:extLst>
          </p:cNvPr>
          <p:cNvPicPr>
            <a:picLocks noChangeAspect="1"/>
          </p:cNvPicPr>
          <p:nvPr/>
        </p:nvPicPr>
        <p:blipFill>
          <a:blip r:embed="rId3"/>
          <a:stretch>
            <a:fillRect/>
          </a:stretch>
        </p:blipFill>
        <p:spPr>
          <a:xfrm>
            <a:off x="690282" y="3377262"/>
            <a:ext cx="4799830" cy="889938"/>
          </a:xfrm>
          <a:prstGeom prst="rect">
            <a:avLst/>
          </a:prstGeom>
        </p:spPr>
      </p:pic>
    </p:spTree>
    <p:extLst>
      <p:ext uri="{BB962C8B-B14F-4D97-AF65-F5344CB8AC3E}">
        <p14:creationId xmlns:p14="http://schemas.microsoft.com/office/powerpoint/2010/main" val="46412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28</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88740" y="39008"/>
            <a:ext cx="9097206" cy="548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Build different models for Forecasting</a:t>
            </a:r>
          </a:p>
        </p:txBody>
      </p:sp>
      <p:graphicFrame>
        <p:nvGraphicFramePr>
          <p:cNvPr id="2" name="Diagram 1">
            <a:extLst>
              <a:ext uri="{FF2B5EF4-FFF2-40B4-BE49-F238E27FC236}">
                <a16:creationId xmlns:a16="http://schemas.microsoft.com/office/drawing/2014/main" id="{BDA1DE9F-0920-E5D2-714B-A4ABA5E10316}"/>
              </a:ext>
            </a:extLst>
          </p:cNvPr>
          <p:cNvGraphicFramePr/>
          <p:nvPr>
            <p:extLst>
              <p:ext uri="{D42A27DB-BD31-4B8C-83A1-F6EECF244321}">
                <p14:modId xmlns:p14="http://schemas.microsoft.com/office/powerpoint/2010/main" val="2617471878"/>
              </p:ext>
            </p:extLst>
          </p:nvPr>
        </p:nvGraphicFramePr>
        <p:xfrm>
          <a:off x="6741270" y="1233531"/>
          <a:ext cx="4622006" cy="2297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BE33BFB-CEE1-D037-8E44-48D6FE9FAE67}"/>
              </a:ext>
            </a:extLst>
          </p:cNvPr>
          <p:cNvSpPr txBox="1"/>
          <p:nvPr/>
        </p:nvSpPr>
        <p:spPr>
          <a:xfrm>
            <a:off x="238882" y="716021"/>
            <a:ext cx="6107184" cy="369332"/>
          </a:xfrm>
          <a:prstGeom prst="rect">
            <a:avLst/>
          </a:prstGeom>
          <a:noFill/>
        </p:spPr>
        <p:txBody>
          <a:bodyPr wrap="square">
            <a:spAutoFit/>
          </a:bodyPr>
          <a:lstStyle/>
          <a:p>
            <a:r>
              <a:rPr lang="en-US" sz="1800" b="1" u="sng" dirty="0">
                <a:solidFill>
                  <a:schemeClr val="accent1">
                    <a:lumMod val="50000"/>
                  </a:schemeClr>
                </a:solidFill>
                <a:latin typeface="Arial" panose="020B0604020202020204" pitchFamily="34" charset="0"/>
                <a:cs typeface="Arial" panose="020B0604020202020204" pitchFamily="34" charset="0"/>
              </a:rPr>
              <a:t>Data Driven Techniques</a:t>
            </a:r>
            <a:endParaRPr lang="en-US" sz="4800" dirty="0"/>
          </a:p>
        </p:txBody>
      </p:sp>
      <p:pic>
        <p:nvPicPr>
          <p:cNvPr id="10" name="Picture 9">
            <a:extLst>
              <a:ext uri="{FF2B5EF4-FFF2-40B4-BE49-F238E27FC236}">
                <a16:creationId xmlns:a16="http://schemas.microsoft.com/office/drawing/2014/main" id="{C3D70F40-CAB3-F1E9-5693-5048C977C51F}"/>
              </a:ext>
            </a:extLst>
          </p:cNvPr>
          <p:cNvPicPr>
            <a:picLocks noChangeAspect="1"/>
          </p:cNvPicPr>
          <p:nvPr/>
        </p:nvPicPr>
        <p:blipFill>
          <a:blip r:embed="rId8"/>
          <a:stretch>
            <a:fillRect/>
          </a:stretch>
        </p:blipFill>
        <p:spPr>
          <a:xfrm>
            <a:off x="7615969" y="2598675"/>
            <a:ext cx="4429487" cy="2142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ABC60054-4C94-7D73-EDBE-84B5E8A84E88}"/>
              </a:ext>
            </a:extLst>
          </p:cNvPr>
          <p:cNvPicPr>
            <a:picLocks noChangeAspect="1"/>
          </p:cNvPicPr>
          <p:nvPr/>
        </p:nvPicPr>
        <p:blipFill>
          <a:blip r:embed="rId9"/>
          <a:stretch>
            <a:fillRect/>
          </a:stretch>
        </p:blipFill>
        <p:spPr>
          <a:xfrm>
            <a:off x="146544" y="1655562"/>
            <a:ext cx="7377953" cy="4083302"/>
          </a:xfrm>
          <a:prstGeom prst="rect">
            <a:avLst/>
          </a:prstGeom>
        </p:spPr>
      </p:pic>
    </p:spTree>
    <p:extLst>
      <p:ext uri="{BB962C8B-B14F-4D97-AF65-F5344CB8AC3E}">
        <p14:creationId xmlns:p14="http://schemas.microsoft.com/office/powerpoint/2010/main" val="481101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29</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251261" y="63016"/>
            <a:ext cx="9097206" cy="548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Build different models for Forecasting</a:t>
            </a:r>
          </a:p>
        </p:txBody>
      </p:sp>
      <p:graphicFrame>
        <p:nvGraphicFramePr>
          <p:cNvPr id="2" name="Diagram 1">
            <a:extLst>
              <a:ext uri="{FF2B5EF4-FFF2-40B4-BE49-F238E27FC236}">
                <a16:creationId xmlns:a16="http://schemas.microsoft.com/office/drawing/2014/main" id="{BDA1DE9F-0920-E5D2-714B-A4ABA5E10316}"/>
              </a:ext>
            </a:extLst>
          </p:cNvPr>
          <p:cNvGraphicFramePr/>
          <p:nvPr/>
        </p:nvGraphicFramePr>
        <p:xfrm>
          <a:off x="6741270" y="1233531"/>
          <a:ext cx="4622006" cy="2297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BE33BFB-CEE1-D037-8E44-48D6FE9FAE67}"/>
              </a:ext>
            </a:extLst>
          </p:cNvPr>
          <p:cNvSpPr txBox="1"/>
          <p:nvPr/>
        </p:nvSpPr>
        <p:spPr>
          <a:xfrm>
            <a:off x="238882" y="716021"/>
            <a:ext cx="6107184" cy="369332"/>
          </a:xfrm>
          <a:prstGeom prst="rect">
            <a:avLst/>
          </a:prstGeom>
          <a:noFill/>
        </p:spPr>
        <p:txBody>
          <a:bodyPr wrap="square">
            <a:spAutoFit/>
          </a:bodyPr>
          <a:lstStyle/>
          <a:p>
            <a:r>
              <a:rPr lang="en-US" sz="1800" b="1" u="sng" dirty="0">
                <a:solidFill>
                  <a:schemeClr val="accent1">
                    <a:lumMod val="50000"/>
                  </a:schemeClr>
                </a:solidFill>
                <a:latin typeface="Arial" panose="020B0604020202020204" pitchFamily="34" charset="0"/>
                <a:cs typeface="Arial" panose="020B0604020202020204" pitchFamily="34" charset="0"/>
              </a:rPr>
              <a:t>Model Driven Techniques</a:t>
            </a:r>
            <a:endParaRPr lang="en-US" sz="4800" dirty="0"/>
          </a:p>
        </p:txBody>
      </p:sp>
      <p:pic>
        <p:nvPicPr>
          <p:cNvPr id="10244" name="Picture 4">
            <a:extLst>
              <a:ext uri="{FF2B5EF4-FFF2-40B4-BE49-F238E27FC236}">
                <a16:creationId xmlns:a16="http://schemas.microsoft.com/office/drawing/2014/main" id="{74B02328-F2E7-BD9E-E759-0079D4016D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338" y="1191934"/>
            <a:ext cx="7574638" cy="4576574"/>
          </a:xfrm>
          <a:prstGeom prst="rect">
            <a:avLst/>
          </a:prstGeom>
          <a:noFill/>
          <a:ln>
            <a:solidFill>
              <a:schemeClr val="accent1"/>
            </a:soli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84D990-75C0-8D3A-61C0-56D6A0CF9819}"/>
              </a:ext>
            </a:extLst>
          </p:cNvPr>
          <p:cNvPicPr>
            <a:picLocks noChangeAspect="1"/>
          </p:cNvPicPr>
          <p:nvPr/>
        </p:nvPicPr>
        <p:blipFill>
          <a:blip r:embed="rId9"/>
          <a:stretch>
            <a:fillRect/>
          </a:stretch>
        </p:blipFill>
        <p:spPr>
          <a:xfrm>
            <a:off x="8038152" y="2209450"/>
            <a:ext cx="3848510" cy="2454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434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A8EE90-6006-4F7E-ADA2-9A8651D921E9}"/>
              </a:ext>
            </a:extLst>
          </p:cNvPr>
          <p:cNvSpPr>
            <a:spLocks noGrp="1"/>
          </p:cNvSpPr>
          <p:nvPr>
            <p:ph type="title"/>
          </p:nvPr>
        </p:nvSpPr>
        <p:spPr>
          <a:xfrm>
            <a:off x="760046" y="9853"/>
            <a:ext cx="10515600" cy="1325563"/>
          </a:xfrm>
        </p:spPr>
        <p:txBody>
          <a:bodyPr>
            <a:normAutofit/>
          </a:bodyPr>
          <a:lstStyle/>
          <a:p>
            <a:r>
              <a:rPr kumimoji="0" lang="en-US" sz="2400" b="1" i="0" u="sng" strike="noStrike" kern="1200" cap="none" spc="0" normalizeH="0" baseline="0" noProof="0" dirty="0">
                <a:ln>
                  <a:noFill/>
                </a:ln>
                <a:solidFill>
                  <a:srgbClr val="29588C"/>
                </a:solidFill>
                <a:effectLst/>
                <a:uLnTx/>
                <a:uFillTx/>
                <a:latin typeface="Arial" pitchFamily="34" charset="0"/>
                <a:ea typeface="+mn-ea"/>
                <a:cs typeface="Arial" pitchFamily="34" charset="0"/>
              </a:rPr>
              <a:t>Business Understanding:</a:t>
            </a:r>
            <a:endParaRPr lang="en-US" sz="2400" b="1" u="sng" dirty="0"/>
          </a:p>
        </p:txBody>
      </p:sp>
      <p:pic>
        <p:nvPicPr>
          <p:cNvPr id="16" name="Google Shape;336;p2">
            <a:extLst>
              <a:ext uri="{FF2B5EF4-FFF2-40B4-BE49-F238E27FC236}">
                <a16:creationId xmlns:a16="http://schemas.microsoft.com/office/drawing/2014/main" id="{2B3687AE-7D67-4B07-B01E-E418EBC6212F}"/>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sp>
        <p:nvSpPr>
          <p:cNvPr id="17" name="Slide Number Placeholder 16">
            <a:extLst>
              <a:ext uri="{FF2B5EF4-FFF2-40B4-BE49-F238E27FC236}">
                <a16:creationId xmlns:a16="http://schemas.microsoft.com/office/drawing/2014/main" id="{2588F52A-1F28-43E3-818F-5A6511BD31C4}"/>
              </a:ext>
            </a:extLst>
          </p:cNvPr>
          <p:cNvSpPr>
            <a:spLocks noGrp="1"/>
          </p:cNvSpPr>
          <p:nvPr>
            <p:ph type="sldNum" sz="quarter" idx="12"/>
          </p:nvPr>
        </p:nvSpPr>
        <p:spPr/>
        <p:txBody>
          <a:bodyPr/>
          <a:lstStyle/>
          <a:p>
            <a:fld id="{A83ADAA5-FAF1-46BF-9F1A-96BF8EC22C81}" type="slidenum">
              <a:rPr lang="en-US" smtClean="0"/>
              <a:t>3</a:t>
            </a:fld>
            <a:endParaRPr lang="en-US"/>
          </a:p>
        </p:txBody>
      </p:sp>
      <p:graphicFrame>
        <p:nvGraphicFramePr>
          <p:cNvPr id="2" name="Diagram 1">
            <a:extLst>
              <a:ext uri="{FF2B5EF4-FFF2-40B4-BE49-F238E27FC236}">
                <a16:creationId xmlns:a16="http://schemas.microsoft.com/office/drawing/2014/main" id="{98987BA1-16D1-95A9-590F-920EB7AD420E}"/>
              </a:ext>
            </a:extLst>
          </p:cNvPr>
          <p:cNvGraphicFramePr/>
          <p:nvPr>
            <p:extLst>
              <p:ext uri="{D42A27DB-BD31-4B8C-83A1-F6EECF244321}">
                <p14:modId xmlns:p14="http://schemas.microsoft.com/office/powerpoint/2010/main" val="4160105070"/>
              </p:ext>
            </p:extLst>
          </p:nvPr>
        </p:nvGraphicFramePr>
        <p:xfrm>
          <a:off x="1973204" y="1011420"/>
          <a:ext cx="9302442" cy="2932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graphical user interface&#10;&#10;Description automatically generated">
            <a:extLst>
              <a:ext uri="{FF2B5EF4-FFF2-40B4-BE49-F238E27FC236}">
                <a16:creationId xmlns:a16="http://schemas.microsoft.com/office/drawing/2014/main" id="{1D1FBB48-B040-B0AD-22C7-C340DDB46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50" y="1684520"/>
            <a:ext cx="3028950" cy="1514475"/>
          </a:xfrm>
          <a:prstGeom prst="rect">
            <a:avLst/>
          </a:prstGeom>
        </p:spPr>
      </p:pic>
      <p:graphicFrame>
        <p:nvGraphicFramePr>
          <p:cNvPr id="5" name="Diagram 4">
            <a:extLst>
              <a:ext uri="{FF2B5EF4-FFF2-40B4-BE49-F238E27FC236}">
                <a16:creationId xmlns:a16="http://schemas.microsoft.com/office/drawing/2014/main" id="{8CC4D7D4-1FCA-CC0B-CB99-93C80C6C7BCE}"/>
              </a:ext>
            </a:extLst>
          </p:cNvPr>
          <p:cNvGraphicFramePr/>
          <p:nvPr>
            <p:extLst>
              <p:ext uri="{D42A27DB-BD31-4B8C-83A1-F6EECF244321}">
                <p14:modId xmlns:p14="http://schemas.microsoft.com/office/powerpoint/2010/main" val="2232661329"/>
              </p:ext>
            </p:extLst>
          </p:nvPr>
        </p:nvGraphicFramePr>
        <p:xfrm>
          <a:off x="666750" y="4056519"/>
          <a:ext cx="10534650" cy="22998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5668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2909E-DF42-3285-AACB-E35A32DD4C49}"/>
              </a:ext>
            </a:extLst>
          </p:cNvPr>
          <p:cNvSpPr>
            <a:spLocks noGrp="1"/>
          </p:cNvSpPr>
          <p:nvPr>
            <p:ph type="sldNum" sz="quarter" idx="12"/>
          </p:nvPr>
        </p:nvSpPr>
        <p:spPr/>
        <p:txBody>
          <a:bodyPr/>
          <a:lstStyle/>
          <a:p>
            <a:fld id="{A83ADAA5-FAF1-46BF-9F1A-96BF8EC22C81}" type="slidenum">
              <a:rPr lang="en-US" smtClean="0"/>
              <a:t>30</a:t>
            </a:fld>
            <a:endParaRPr lang="en-US"/>
          </a:p>
        </p:txBody>
      </p:sp>
      <p:pic>
        <p:nvPicPr>
          <p:cNvPr id="3" name="Google Shape;336;p2">
            <a:extLst>
              <a:ext uri="{FF2B5EF4-FFF2-40B4-BE49-F238E27FC236}">
                <a16:creationId xmlns:a16="http://schemas.microsoft.com/office/drawing/2014/main" id="{74E571CE-9B6A-935C-4A50-E08B52FEC1CF}"/>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pSp>
        <p:nvGrpSpPr>
          <p:cNvPr id="4" name="Group 3">
            <a:extLst>
              <a:ext uri="{FF2B5EF4-FFF2-40B4-BE49-F238E27FC236}">
                <a16:creationId xmlns:a16="http://schemas.microsoft.com/office/drawing/2014/main" id="{9FD0DF22-500C-6FE5-9B94-6480D48C4DBF}"/>
              </a:ext>
            </a:extLst>
          </p:cNvPr>
          <p:cNvGrpSpPr/>
          <p:nvPr/>
        </p:nvGrpSpPr>
        <p:grpSpPr>
          <a:xfrm>
            <a:off x="738463" y="1920074"/>
            <a:ext cx="9974360" cy="1193339"/>
            <a:chOff x="0" y="0"/>
            <a:chExt cx="5181957" cy="823795"/>
          </a:xfrm>
          <a:scene3d>
            <a:camera prst="orthographicFront"/>
            <a:lightRig rig="flat" dir="t"/>
          </a:scene3d>
        </p:grpSpPr>
        <p:sp>
          <p:nvSpPr>
            <p:cNvPr id="5" name="Rectangle: Rounded Corners 4">
              <a:extLst>
                <a:ext uri="{FF2B5EF4-FFF2-40B4-BE49-F238E27FC236}">
                  <a16:creationId xmlns:a16="http://schemas.microsoft.com/office/drawing/2014/main" id="{A875C9FC-3D90-0106-35F2-868E27042662}"/>
                </a:ext>
              </a:extLst>
            </p:cNvPr>
            <p:cNvSpPr/>
            <p:nvPr/>
          </p:nvSpPr>
          <p:spPr>
            <a:xfrm>
              <a:off x="0" y="0"/>
              <a:ext cx="5181957" cy="82379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6" name="Rectangle: Rounded Corners 4">
              <a:extLst>
                <a:ext uri="{FF2B5EF4-FFF2-40B4-BE49-F238E27FC236}">
                  <a16:creationId xmlns:a16="http://schemas.microsoft.com/office/drawing/2014/main" id="{A02E720D-D40E-4CB2-9246-AAE7617A2D59}"/>
                </a:ext>
              </a:extLst>
            </p:cNvPr>
            <p:cNvSpPr txBox="1"/>
            <p:nvPr/>
          </p:nvSpPr>
          <p:spPr>
            <a:xfrm>
              <a:off x="24128" y="24128"/>
              <a:ext cx="5133701" cy="77553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l"/>
              <a:r>
                <a:rPr lang="en-US" sz="1600" b="1" i="0" dirty="0">
                  <a:solidFill>
                    <a:srgbClr val="000000"/>
                  </a:solidFill>
                  <a:effectLst/>
                  <a:latin typeface="Helvetica Neue"/>
                </a:rPr>
                <a:t>Out of all the models, ARIMA gave the lowest error. Hence use this model for forecasting.</a:t>
              </a:r>
            </a:p>
          </p:txBody>
        </p:sp>
      </p:grpSp>
      <p:sp>
        <p:nvSpPr>
          <p:cNvPr id="7" name="Title 1">
            <a:extLst>
              <a:ext uri="{FF2B5EF4-FFF2-40B4-BE49-F238E27FC236}">
                <a16:creationId xmlns:a16="http://schemas.microsoft.com/office/drawing/2014/main" id="{7388E38F-6FE7-57A5-28B5-743E3F6D4C2E}"/>
              </a:ext>
            </a:extLst>
          </p:cNvPr>
          <p:cNvSpPr txBox="1">
            <a:spLocks/>
          </p:cNvSpPr>
          <p:nvPr/>
        </p:nvSpPr>
        <p:spPr>
          <a:xfrm>
            <a:off x="484343" y="389518"/>
            <a:ext cx="9097206" cy="548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solidFill>
                  <a:schemeClr val="accent1">
                    <a:lumMod val="50000"/>
                  </a:schemeClr>
                </a:solidFill>
                <a:latin typeface="Arial" panose="020B0604020202020204" pitchFamily="34" charset="0"/>
                <a:cs typeface="Arial" panose="020B0604020202020204" pitchFamily="34" charset="0"/>
                <a:sym typeface="Arial"/>
              </a:rPr>
              <a:t>Final Model</a:t>
            </a:r>
          </a:p>
        </p:txBody>
      </p:sp>
      <p:sp>
        <p:nvSpPr>
          <p:cNvPr id="8" name="TextBox 7">
            <a:extLst>
              <a:ext uri="{FF2B5EF4-FFF2-40B4-BE49-F238E27FC236}">
                <a16:creationId xmlns:a16="http://schemas.microsoft.com/office/drawing/2014/main" id="{C5EB0395-1DCC-0DAD-98D6-8E6FC993FD2C}"/>
              </a:ext>
            </a:extLst>
          </p:cNvPr>
          <p:cNvSpPr txBox="1"/>
          <p:nvPr/>
        </p:nvSpPr>
        <p:spPr>
          <a:xfrm>
            <a:off x="738464" y="4187211"/>
            <a:ext cx="9927918" cy="369332"/>
          </a:xfrm>
          <a:prstGeom prst="rect">
            <a:avLst/>
          </a:prstGeom>
          <a:noFill/>
          <a:ln w="19050">
            <a:solidFill>
              <a:schemeClr val="accent1"/>
            </a:solidFill>
          </a:ln>
        </p:spPr>
        <p:txBody>
          <a:bodyPr wrap="square">
            <a:spAutoFit/>
          </a:bodyPr>
          <a:lstStyle/>
          <a:p>
            <a:r>
              <a:rPr lang="en-US" dirty="0"/>
              <a:t>final_model = ARIMA(op_data["price"], order=(3,1,0)).fit()</a:t>
            </a:r>
          </a:p>
        </p:txBody>
      </p:sp>
    </p:spTree>
    <p:extLst>
      <p:ext uri="{BB962C8B-B14F-4D97-AF65-F5344CB8AC3E}">
        <p14:creationId xmlns:p14="http://schemas.microsoft.com/office/powerpoint/2010/main" val="2850501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31</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238882" y="125515"/>
            <a:ext cx="9714860" cy="5482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solidFill>
                  <a:schemeClr val="accent1">
                    <a:lumMod val="50000"/>
                  </a:schemeClr>
                </a:solidFill>
                <a:latin typeface="Arial" panose="020B0604020202020204" pitchFamily="34" charset="0"/>
                <a:cs typeface="Arial" panose="020B0604020202020204" pitchFamily="34" charset="0"/>
                <a:sym typeface="Arial"/>
              </a:rPr>
              <a:t>ARIMA MODEL PREDICTION</a:t>
            </a:r>
          </a:p>
        </p:txBody>
      </p:sp>
      <p:pic>
        <p:nvPicPr>
          <p:cNvPr id="11266" name="Picture 2">
            <a:extLst>
              <a:ext uri="{FF2B5EF4-FFF2-40B4-BE49-F238E27FC236}">
                <a16:creationId xmlns:a16="http://schemas.microsoft.com/office/drawing/2014/main" id="{AF550ACA-5292-9EE3-B650-1F94FE66C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95" y="1577788"/>
            <a:ext cx="10147382" cy="4674797"/>
          </a:xfrm>
          <a:prstGeom prst="rect">
            <a:avLst/>
          </a:prstGeom>
          <a:noFill/>
          <a:ln>
            <a:solidFill>
              <a:schemeClr val="accent1"/>
            </a:soli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03AED7-ECC6-B7B8-60FC-E51D3BF409DD}"/>
              </a:ext>
            </a:extLst>
          </p:cNvPr>
          <p:cNvSpPr txBox="1"/>
          <p:nvPr/>
        </p:nvSpPr>
        <p:spPr>
          <a:xfrm>
            <a:off x="251261" y="1037390"/>
            <a:ext cx="6107184" cy="369332"/>
          </a:xfrm>
          <a:prstGeom prst="rect">
            <a:avLst/>
          </a:prstGeom>
          <a:noFill/>
        </p:spPr>
        <p:txBody>
          <a:bodyPr wrap="square">
            <a:spAutoFit/>
          </a:bodyPr>
          <a:lstStyle/>
          <a:p>
            <a:r>
              <a:rPr lang="en-US" sz="1800" b="1" u="sng" dirty="0">
                <a:solidFill>
                  <a:schemeClr val="accent1">
                    <a:lumMod val="50000"/>
                  </a:schemeClr>
                </a:solidFill>
                <a:latin typeface="Arial" panose="020B0604020202020204" pitchFamily="34" charset="0"/>
                <a:cs typeface="Arial" panose="020B0604020202020204" pitchFamily="34" charset="0"/>
              </a:rPr>
              <a:t>Predicted for Test Data</a:t>
            </a:r>
            <a:endParaRPr lang="en-US" sz="4800" dirty="0"/>
          </a:p>
        </p:txBody>
      </p:sp>
    </p:spTree>
    <p:extLst>
      <p:ext uri="{BB962C8B-B14F-4D97-AF65-F5344CB8AC3E}">
        <p14:creationId xmlns:p14="http://schemas.microsoft.com/office/powerpoint/2010/main" val="3942610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32</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 name="TextBox 1">
            <a:extLst>
              <a:ext uri="{FF2B5EF4-FFF2-40B4-BE49-F238E27FC236}">
                <a16:creationId xmlns:a16="http://schemas.microsoft.com/office/drawing/2014/main" id="{FB872839-C096-7F47-93F8-A6C74DDCCC3D}"/>
              </a:ext>
            </a:extLst>
          </p:cNvPr>
          <p:cNvSpPr txBox="1"/>
          <p:nvPr/>
        </p:nvSpPr>
        <p:spPr>
          <a:xfrm>
            <a:off x="260226" y="1094951"/>
            <a:ext cx="6107184" cy="369332"/>
          </a:xfrm>
          <a:prstGeom prst="rect">
            <a:avLst/>
          </a:prstGeom>
          <a:noFill/>
        </p:spPr>
        <p:txBody>
          <a:bodyPr wrap="square">
            <a:spAutoFit/>
          </a:bodyPr>
          <a:lstStyle/>
          <a:p>
            <a:r>
              <a:rPr lang="en-US" sz="1800" b="1" u="sng" dirty="0">
                <a:solidFill>
                  <a:schemeClr val="accent1">
                    <a:lumMod val="50000"/>
                  </a:schemeClr>
                </a:solidFill>
                <a:latin typeface="Arial" panose="020B0604020202020204" pitchFamily="34" charset="0"/>
                <a:cs typeface="Arial" panose="020B0604020202020204" pitchFamily="34" charset="0"/>
              </a:rPr>
              <a:t>Predicted for Future Time Period</a:t>
            </a:r>
            <a:endParaRPr lang="en-US" sz="4800" dirty="0"/>
          </a:p>
        </p:txBody>
      </p:sp>
      <p:pic>
        <p:nvPicPr>
          <p:cNvPr id="5" name="Picture 4">
            <a:extLst>
              <a:ext uri="{FF2B5EF4-FFF2-40B4-BE49-F238E27FC236}">
                <a16:creationId xmlns:a16="http://schemas.microsoft.com/office/drawing/2014/main" id="{C414B493-BD65-925A-37EE-EE3C24A4FD2A}"/>
              </a:ext>
            </a:extLst>
          </p:cNvPr>
          <p:cNvPicPr>
            <a:picLocks noChangeAspect="1"/>
          </p:cNvPicPr>
          <p:nvPr/>
        </p:nvPicPr>
        <p:blipFill>
          <a:blip r:embed="rId3"/>
          <a:stretch>
            <a:fillRect/>
          </a:stretch>
        </p:blipFill>
        <p:spPr>
          <a:xfrm>
            <a:off x="646860" y="1569103"/>
            <a:ext cx="8449515" cy="5015009"/>
          </a:xfrm>
          <a:prstGeom prst="rect">
            <a:avLst/>
          </a:prstGeom>
        </p:spPr>
      </p:pic>
      <p:sp>
        <p:nvSpPr>
          <p:cNvPr id="3" name="Title 1">
            <a:extLst>
              <a:ext uri="{FF2B5EF4-FFF2-40B4-BE49-F238E27FC236}">
                <a16:creationId xmlns:a16="http://schemas.microsoft.com/office/drawing/2014/main" id="{DD53BD25-CDDB-50CB-AE6A-BFE14B43D355}"/>
              </a:ext>
            </a:extLst>
          </p:cNvPr>
          <p:cNvSpPr txBox="1">
            <a:spLocks/>
          </p:cNvSpPr>
          <p:nvPr/>
        </p:nvSpPr>
        <p:spPr>
          <a:xfrm>
            <a:off x="238882" y="125515"/>
            <a:ext cx="9714860" cy="5482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solidFill>
                  <a:schemeClr val="accent1">
                    <a:lumMod val="50000"/>
                  </a:schemeClr>
                </a:solidFill>
                <a:latin typeface="Arial" panose="020B0604020202020204" pitchFamily="34" charset="0"/>
                <a:cs typeface="Arial" panose="020B0604020202020204" pitchFamily="34" charset="0"/>
                <a:sym typeface="Arial"/>
              </a:rPr>
              <a:t>ARIMA MODEL PREDICTION</a:t>
            </a:r>
          </a:p>
        </p:txBody>
      </p:sp>
      <p:pic>
        <p:nvPicPr>
          <p:cNvPr id="7" name="Picture 6">
            <a:extLst>
              <a:ext uri="{FF2B5EF4-FFF2-40B4-BE49-F238E27FC236}">
                <a16:creationId xmlns:a16="http://schemas.microsoft.com/office/drawing/2014/main" id="{DF10F89D-193C-AA6B-7018-0E9B07F1D44B}"/>
              </a:ext>
            </a:extLst>
          </p:cNvPr>
          <p:cNvPicPr>
            <a:picLocks noChangeAspect="1"/>
          </p:cNvPicPr>
          <p:nvPr/>
        </p:nvPicPr>
        <p:blipFill>
          <a:blip r:embed="rId4"/>
          <a:stretch>
            <a:fillRect/>
          </a:stretch>
        </p:blipFill>
        <p:spPr>
          <a:xfrm>
            <a:off x="9329737" y="1383047"/>
            <a:ext cx="1790700" cy="5048250"/>
          </a:xfrm>
          <a:prstGeom prst="rect">
            <a:avLst/>
          </a:prstGeom>
          <a:ln>
            <a:solidFill>
              <a:schemeClr val="accent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13495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ompany name&#10;&#10;Description automatically generated with medium confidence">
            <a:extLst>
              <a:ext uri="{FF2B5EF4-FFF2-40B4-BE49-F238E27FC236}">
                <a16:creationId xmlns:a16="http://schemas.microsoft.com/office/drawing/2014/main" id="{0236D145-C4AE-27DC-C68D-09549845D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3455988"/>
            <a:ext cx="2544763" cy="2544763"/>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3B9D85E6-A2FF-1D79-D0AA-766F357EFB48}"/>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43325" y="2384425"/>
            <a:ext cx="7316788" cy="3616325"/>
          </a:xfrm>
          <a:prstGeom prst="rect">
            <a:avLst/>
          </a:prstGeom>
        </p:spPr>
      </p:pic>
      <p:pic>
        <p:nvPicPr>
          <p:cNvPr id="3" name="Google Shape;336;p2" descr="Logo&#10;&#10;Description automatically generated">
            <a:extLst>
              <a:ext uri="{FF2B5EF4-FFF2-40B4-BE49-F238E27FC236}">
                <a16:creationId xmlns:a16="http://schemas.microsoft.com/office/drawing/2014/main" id="{573E7478-5961-4B6A-B026-49AF3E81F910}"/>
              </a:ext>
            </a:extLst>
          </p:cNvPr>
          <p:cNvPicPr preferRelativeResize="0"/>
          <p:nvPr/>
        </p:nvPicPr>
        <p:blipFill rotWithShape="1">
          <a:blip r:embed="rId4">
            <a:alphaModFix/>
          </a:blip>
          <a:srcRect/>
          <a:stretch/>
        </p:blipFill>
        <p:spPr>
          <a:xfrm>
            <a:off x="9294586" y="210651"/>
            <a:ext cx="2544763" cy="1003300"/>
          </a:xfrm>
          <a:prstGeom prst="rect">
            <a:avLst/>
          </a:prstGeom>
        </p:spPr>
      </p:pic>
      <p:sp>
        <p:nvSpPr>
          <p:cNvPr id="4" name="Slide Number Placeholder 3">
            <a:extLst>
              <a:ext uri="{FF2B5EF4-FFF2-40B4-BE49-F238E27FC236}">
                <a16:creationId xmlns:a16="http://schemas.microsoft.com/office/drawing/2014/main" id="{9D00C674-5AAD-416A-8B7E-6891E946E7CD}"/>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A83ADAA5-FAF1-46BF-9F1A-96BF8EC22C81}" type="slidenum">
              <a:rPr lang="en-US">
                <a:solidFill>
                  <a:prstClr val="black">
                    <a:tint val="75000"/>
                  </a:prstClr>
                </a:solidFill>
              </a:rPr>
              <a:pPr>
                <a:lnSpc>
                  <a:spcPct val="90000"/>
                </a:lnSpc>
                <a:spcAft>
                  <a:spcPts val="600"/>
                </a:spcAft>
                <a:defRPr/>
              </a:pPr>
              <a:t>33</a:t>
            </a:fld>
            <a:endParaRPr lang="en-US">
              <a:solidFill>
                <a:prstClr val="black">
                  <a:tint val="75000"/>
                </a:prstClr>
              </a:solidFill>
            </a:endParaRPr>
          </a:p>
        </p:txBody>
      </p:sp>
      <p:sp>
        <p:nvSpPr>
          <p:cNvPr id="9" name="Title 1">
            <a:extLst>
              <a:ext uri="{FF2B5EF4-FFF2-40B4-BE49-F238E27FC236}">
                <a16:creationId xmlns:a16="http://schemas.microsoft.com/office/drawing/2014/main" id="{86D10ED7-26CF-0CCF-D8F2-D6ED6C2F3F09}"/>
              </a:ext>
            </a:extLst>
          </p:cNvPr>
          <p:cNvSpPr txBox="1">
            <a:spLocks/>
          </p:cNvSpPr>
          <p:nvPr/>
        </p:nvSpPr>
        <p:spPr>
          <a:xfrm>
            <a:off x="1315616" y="67611"/>
            <a:ext cx="8093570" cy="34686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chemeClr val="accent1">
                    <a:lumMod val="75000"/>
                  </a:schemeClr>
                </a:solidFill>
                <a:latin typeface="Arial" panose="020B0604020202020204" pitchFamily="34" charset="0"/>
                <a:cs typeface="Arial" panose="020B0604020202020204" pitchFamily="34" charset="0"/>
                <a:sym typeface="Arial"/>
              </a:rPr>
              <a:t>Model Deployment</a:t>
            </a:r>
            <a:br>
              <a:rPr lang="en-US" sz="3600" b="1" u="sng" dirty="0">
                <a:latin typeface="Arial" panose="020B0604020202020204" pitchFamily="34" charset="0"/>
                <a:cs typeface="Arial" panose="020B0604020202020204" pitchFamily="34" charset="0"/>
                <a:sym typeface="Arial"/>
              </a:rPr>
            </a:br>
            <a:br>
              <a:rPr lang="en-US" sz="3600" b="1" dirty="0">
                <a:solidFill>
                  <a:schemeClr val="accent1">
                    <a:lumMod val="75000"/>
                  </a:schemeClr>
                </a:solidFill>
                <a:latin typeface="Arial" panose="020B0604020202020204" pitchFamily="34" charset="0"/>
                <a:cs typeface="Arial" panose="020B0604020202020204" pitchFamily="34" charset="0"/>
                <a:sym typeface="Arial"/>
              </a:rPr>
            </a:br>
            <a:r>
              <a:rPr lang="en-US" sz="3600" b="1" dirty="0">
                <a:solidFill>
                  <a:schemeClr val="accent1">
                    <a:lumMod val="75000"/>
                  </a:schemeClr>
                </a:solidFill>
                <a:latin typeface="Arial" panose="020B0604020202020204" pitchFamily="34" charset="0"/>
                <a:cs typeface="Arial" panose="020B0604020202020204" pitchFamily="34" charset="0"/>
                <a:sym typeface="Arial"/>
              </a:rPr>
              <a:t>                              </a:t>
            </a:r>
            <a:br>
              <a:rPr lang="en-US" sz="3600" b="1" dirty="0">
                <a:solidFill>
                  <a:schemeClr val="accent1">
                    <a:lumMod val="75000"/>
                  </a:schemeClr>
                </a:solidFill>
                <a:latin typeface="Arial" panose="020B0604020202020204" pitchFamily="34" charset="0"/>
                <a:cs typeface="Arial" panose="020B0604020202020204" pitchFamily="34" charset="0"/>
                <a:sym typeface="Arial"/>
              </a:rPr>
            </a:br>
            <a:br>
              <a:rPr lang="en-US" sz="3600" u="sng" dirty="0">
                <a:solidFill>
                  <a:schemeClr val="accent1">
                    <a:lumMod val="75000"/>
                  </a:schemeClr>
                </a:solidFill>
                <a:latin typeface="Arial" panose="020B0604020202020204" pitchFamily="34" charset="0"/>
                <a:cs typeface="Arial" panose="020B0604020202020204" pitchFamily="34" charset="0"/>
              </a:rPr>
            </a:br>
            <a:br>
              <a:rPr lang="en-US" sz="2600" u="sng" dirty="0"/>
            </a:br>
            <a:endParaRPr lang="en-US" sz="2600" u="sng" dirty="0"/>
          </a:p>
        </p:txBody>
      </p:sp>
    </p:spTree>
    <p:extLst>
      <p:ext uri="{BB962C8B-B14F-4D97-AF65-F5344CB8AC3E}">
        <p14:creationId xmlns:p14="http://schemas.microsoft.com/office/powerpoint/2010/main" val="141206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34</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6" name="Title 1">
            <a:extLst>
              <a:ext uri="{FF2B5EF4-FFF2-40B4-BE49-F238E27FC236}">
                <a16:creationId xmlns:a16="http://schemas.microsoft.com/office/drawing/2014/main" id="{E45A8B8A-276B-00B7-61AC-FAE97AFFC411}"/>
              </a:ext>
            </a:extLst>
          </p:cNvPr>
          <p:cNvSpPr txBox="1">
            <a:spLocks/>
          </p:cNvSpPr>
          <p:nvPr/>
        </p:nvSpPr>
        <p:spPr>
          <a:xfrm>
            <a:off x="238882" y="125515"/>
            <a:ext cx="6852200" cy="5482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solidFill>
                  <a:schemeClr val="accent1">
                    <a:lumMod val="50000"/>
                  </a:schemeClr>
                </a:solidFill>
                <a:latin typeface="Arial" panose="020B0604020202020204" pitchFamily="34" charset="0"/>
                <a:cs typeface="Arial" panose="020B0604020202020204" pitchFamily="34" charset="0"/>
                <a:sym typeface="Arial"/>
              </a:rPr>
              <a:t> MODEL DEPLOYMENT USING STREAMLIT</a:t>
            </a:r>
          </a:p>
        </p:txBody>
      </p:sp>
      <p:pic>
        <p:nvPicPr>
          <p:cNvPr id="3" name="Picture 2">
            <a:extLst>
              <a:ext uri="{FF2B5EF4-FFF2-40B4-BE49-F238E27FC236}">
                <a16:creationId xmlns:a16="http://schemas.microsoft.com/office/drawing/2014/main" id="{B9818BFD-9D54-ABAA-D8F2-9E6F0D7CCA6B}"/>
              </a:ext>
            </a:extLst>
          </p:cNvPr>
          <p:cNvPicPr>
            <a:picLocks noChangeAspect="1"/>
          </p:cNvPicPr>
          <p:nvPr/>
        </p:nvPicPr>
        <p:blipFill>
          <a:blip r:embed="rId3"/>
          <a:stretch>
            <a:fillRect/>
          </a:stretch>
        </p:blipFill>
        <p:spPr>
          <a:xfrm>
            <a:off x="3132529" y="898583"/>
            <a:ext cx="5671910" cy="5640329"/>
          </a:xfrm>
          <a:prstGeom prst="rect">
            <a:avLst/>
          </a:prstGeom>
        </p:spPr>
      </p:pic>
    </p:spTree>
    <p:extLst>
      <p:ext uri="{BB962C8B-B14F-4D97-AF65-F5344CB8AC3E}">
        <p14:creationId xmlns:p14="http://schemas.microsoft.com/office/powerpoint/2010/main" val="11534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A27BBA-2E20-400D-BBB6-238726EB88F0}"/>
              </a:ext>
            </a:extLst>
          </p:cNvPr>
          <p:cNvSpPr>
            <a:spLocks noGrp="1"/>
          </p:cNvSpPr>
          <p:nvPr>
            <p:ph type="sldNum" sz="quarter" idx="12"/>
          </p:nvPr>
        </p:nvSpPr>
        <p:spPr/>
        <p:txBody>
          <a:bodyPr/>
          <a:lstStyle/>
          <a:p>
            <a:fld id="{A83ADAA5-FAF1-46BF-9F1A-96BF8EC22C81}" type="slidenum">
              <a:rPr lang="en-US" smtClean="0"/>
              <a:t>35</a:t>
            </a:fld>
            <a:endParaRPr lang="en-US"/>
          </a:p>
        </p:txBody>
      </p:sp>
      <p:pic>
        <p:nvPicPr>
          <p:cNvPr id="4" name="Picture 3">
            <a:extLst>
              <a:ext uri="{FF2B5EF4-FFF2-40B4-BE49-F238E27FC236}">
                <a16:creationId xmlns:a16="http://schemas.microsoft.com/office/drawing/2014/main" id="{41BC6098-1515-DBEC-C36F-357F1360E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746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A8EE90-6006-4F7E-ADA2-9A8651D921E9}"/>
              </a:ext>
            </a:extLst>
          </p:cNvPr>
          <p:cNvSpPr>
            <a:spLocks noGrp="1"/>
          </p:cNvSpPr>
          <p:nvPr>
            <p:ph type="title"/>
          </p:nvPr>
        </p:nvSpPr>
        <p:spPr>
          <a:xfrm>
            <a:off x="641229" y="-256847"/>
            <a:ext cx="9591675" cy="1325563"/>
          </a:xfrm>
        </p:spPr>
        <p:txBody>
          <a:bodyPr>
            <a:normAutofit/>
          </a:bodyPr>
          <a:lstStyle/>
          <a:p>
            <a:r>
              <a:rPr kumimoji="0" lang="en-US" sz="2400" b="1" i="0" u="sng" strike="noStrike" kern="1200" cap="none" spc="0" normalizeH="0" baseline="0" noProof="0" dirty="0">
                <a:ln>
                  <a:noFill/>
                </a:ln>
                <a:solidFill>
                  <a:srgbClr val="29588C"/>
                </a:solidFill>
                <a:effectLst/>
                <a:uLnTx/>
                <a:uFillTx/>
                <a:latin typeface="Arial" pitchFamily="34" charset="0"/>
                <a:ea typeface="+mn-ea"/>
                <a:cs typeface="Arial" pitchFamily="34" charset="0"/>
              </a:rPr>
              <a:t>Problem Statement:</a:t>
            </a:r>
            <a:endParaRPr lang="en-US" sz="2400" b="1" u="sng" dirty="0"/>
          </a:p>
        </p:txBody>
      </p:sp>
      <p:pic>
        <p:nvPicPr>
          <p:cNvPr id="16" name="Google Shape;336;p2">
            <a:extLst>
              <a:ext uri="{FF2B5EF4-FFF2-40B4-BE49-F238E27FC236}">
                <a16:creationId xmlns:a16="http://schemas.microsoft.com/office/drawing/2014/main" id="{2B3687AE-7D67-4B07-B01E-E418EBC6212F}"/>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sp>
        <p:nvSpPr>
          <p:cNvPr id="17" name="Slide Number Placeholder 16">
            <a:extLst>
              <a:ext uri="{FF2B5EF4-FFF2-40B4-BE49-F238E27FC236}">
                <a16:creationId xmlns:a16="http://schemas.microsoft.com/office/drawing/2014/main" id="{2588F52A-1F28-43E3-818F-5A6511BD31C4}"/>
              </a:ext>
            </a:extLst>
          </p:cNvPr>
          <p:cNvSpPr>
            <a:spLocks noGrp="1"/>
          </p:cNvSpPr>
          <p:nvPr>
            <p:ph type="sldNum" sz="quarter" idx="12"/>
          </p:nvPr>
        </p:nvSpPr>
        <p:spPr/>
        <p:txBody>
          <a:bodyPr/>
          <a:lstStyle/>
          <a:p>
            <a:fld id="{A83ADAA5-FAF1-46BF-9F1A-96BF8EC22C81}" type="slidenum">
              <a:rPr lang="en-US" smtClean="0"/>
              <a:t>4</a:t>
            </a:fld>
            <a:endParaRPr lang="en-US"/>
          </a:p>
        </p:txBody>
      </p:sp>
      <p:graphicFrame>
        <p:nvGraphicFramePr>
          <p:cNvPr id="5" name="Diagram 4">
            <a:extLst>
              <a:ext uri="{FF2B5EF4-FFF2-40B4-BE49-F238E27FC236}">
                <a16:creationId xmlns:a16="http://schemas.microsoft.com/office/drawing/2014/main" id="{8CC4D7D4-1FCA-CC0B-CB99-93C80C6C7BCE}"/>
              </a:ext>
            </a:extLst>
          </p:cNvPr>
          <p:cNvGraphicFramePr/>
          <p:nvPr>
            <p:extLst>
              <p:ext uri="{D42A27DB-BD31-4B8C-83A1-F6EECF244321}">
                <p14:modId xmlns:p14="http://schemas.microsoft.com/office/powerpoint/2010/main" val="3781746088"/>
              </p:ext>
            </p:extLst>
          </p:nvPr>
        </p:nvGraphicFramePr>
        <p:xfrm>
          <a:off x="641229" y="3692097"/>
          <a:ext cx="10534650" cy="2299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Icon&#10;&#10;Description automatically generated">
            <a:extLst>
              <a:ext uri="{FF2B5EF4-FFF2-40B4-BE49-F238E27FC236}">
                <a16:creationId xmlns:a16="http://schemas.microsoft.com/office/drawing/2014/main" id="{B9AB684C-AA7D-9346-DD78-DA1568A99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013" y="962152"/>
            <a:ext cx="2466848" cy="2466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B19280C9-9E81-0C3A-30AA-FE09FEDB2A82}"/>
              </a:ext>
            </a:extLst>
          </p:cNvPr>
          <p:cNvSpPr txBox="1"/>
          <p:nvPr/>
        </p:nvSpPr>
        <p:spPr>
          <a:xfrm>
            <a:off x="3276599" y="1598513"/>
            <a:ext cx="7572375" cy="400110"/>
          </a:xfrm>
          <a:prstGeom prst="rect">
            <a:avLst/>
          </a:prstGeom>
          <a:noFill/>
        </p:spPr>
        <p:txBody>
          <a:bodyPr wrap="square">
            <a:spAutoFit/>
          </a:bodyPr>
          <a:lstStyle/>
          <a:p>
            <a:r>
              <a:rPr lang="en-US" sz="2000" b="1" u="sng" dirty="0">
                <a:solidFill>
                  <a:schemeClr val="accent1">
                    <a:lumMod val="50000"/>
                  </a:schemeClr>
                </a:solidFill>
                <a:latin typeface="Arial" panose="020B0604020202020204" pitchFamily="34" charset="0"/>
                <a:cs typeface="Arial" panose="020B0604020202020204" pitchFamily="34" charset="0"/>
              </a:rPr>
              <a:t>Analyze past prices to predict or forecast future prices.</a:t>
            </a:r>
          </a:p>
        </p:txBody>
      </p:sp>
    </p:spTree>
    <p:extLst>
      <p:ext uri="{BB962C8B-B14F-4D97-AF65-F5344CB8AC3E}">
        <p14:creationId xmlns:p14="http://schemas.microsoft.com/office/powerpoint/2010/main" val="76987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537D30-4273-4EEA-8B0C-1D7B7F6350ED}"/>
              </a:ext>
            </a:extLst>
          </p:cNvPr>
          <p:cNvPicPr>
            <a:picLocks noGrp="1" noChangeAspect="1"/>
          </p:cNvPicPr>
          <p:nvPr>
            <p:ph idx="1"/>
          </p:nvPr>
        </p:nvPicPr>
        <p:blipFill>
          <a:blip r:embed="rId2">
            <a:duotone>
              <a:schemeClr val="accent5">
                <a:shade val="45000"/>
                <a:satMod val="135000"/>
              </a:schemeClr>
              <a:prstClr val="white"/>
            </a:duotone>
            <a:alphaModFix/>
          </a:blip>
          <a:stretch>
            <a:fillRect/>
          </a:stretch>
        </p:blipFill>
        <p:spPr>
          <a:xfrm>
            <a:off x="575805" y="1184809"/>
            <a:ext cx="10386879" cy="4890498"/>
          </a:xfrm>
          <a:prstGeom prst="rect">
            <a:avLst/>
          </a:prstGeom>
          <a:ln w="38100">
            <a:solidFill>
              <a:schemeClr val="accent5">
                <a:lumMod val="75000"/>
              </a:schemeClr>
            </a:solidFill>
          </a:ln>
          <a:effectLst>
            <a:softEdge rad="112500"/>
          </a:effectLst>
        </p:spPr>
      </p:pic>
      <p:sp>
        <p:nvSpPr>
          <p:cNvPr id="4" name="Title 1">
            <a:extLst>
              <a:ext uri="{FF2B5EF4-FFF2-40B4-BE49-F238E27FC236}">
                <a16:creationId xmlns:a16="http://schemas.microsoft.com/office/drawing/2014/main" id="{305B0219-7E29-4026-842D-CE24CA2F9D1E}"/>
              </a:ext>
            </a:extLst>
          </p:cNvPr>
          <p:cNvSpPr txBox="1">
            <a:spLocks/>
          </p:cNvSpPr>
          <p:nvPr/>
        </p:nvSpPr>
        <p:spPr>
          <a:xfrm>
            <a:off x="773265" y="-644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solidFill>
                  <a:srgbClr val="29588C"/>
                </a:solidFill>
                <a:latin typeface="Arial" pitchFamily="34" charset="0"/>
                <a:ea typeface="+mn-ea"/>
                <a:cs typeface="Arial" pitchFamily="34" charset="0"/>
              </a:rPr>
              <a:t>Project Workflow</a:t>
            </a:r>
            <a:endParaRPr lang="en-US" sz="2400" b="1" u="sng" dirty="0"/>
          </a:p>
        </p:txBody>
      </p:sp>
      <p:pic>
        <p:nvPicPr>
          <p:cNvPr id="7" name="Google Shape;336;p2">
            <a:extLst>
              <a:ext uri="{FF2B5EF4-FFF2-40B4-BE49-F238E27FC236}">
                <a16:creationId xmlns:a16="http://schemas.microsoft.com/office/drawing/2014/main" id="{C8F825C2-DFA8-4758-A3D7-8A324C040E41}"/>
              </a:ext>
            </a:extLst>
          </p:cNvPr>
          <p:cNvPicPr preferRelativeResize="0"/>
          <p:nvPr/>
        </p:nvPicPr>
        <p:blipFill rotWithShape="1">
          <a:blip r:embed="rId3">
            <a:alphaModFix/>
          </a:blip>
          <a:srcRect/>
          <a:stretch/>
        </p:blipFill>
        <p:spPr>
          <a:xfrm>
            <a:off x="10398642" y="253809"/>
            <a:ext cx="1554475" cy="649958"/>
          </a:xfrm>
          <a:prstGeom prst="rect">
            <a:avLst/>
          </a:prstGeom>
          <a:noFill/>
          <a:ln>
            <a:noFill/>
          </a:ln>
        </p:spPr>
      </p:pic>
      <p:sp>
        <p:nvSpPr>
          <p:cNvPr id="8" name="Slide Number Placeholder 7">
            <a:extLst>
              <a:ext uri="{FF2B5EF4-FFF2-40B4-BE49-F238E27FC236}">
                <a16:creationId xmlns:a16="http://schemas.microsoft.com/office/drawing/2014/main" id="{68EDACF9-3FB0-4B22-A19E-DDF914323787}"/>
              </a:ext>
            </a:extLst>
          </p:cNvPr>
          <p:cNvSpPr>
            <a:spLocks noGrp="1"/>
          </p:cNvSpPr>
          <p:nvPr>
            <p:ph type="sldNum" sz="quarter" idx="12"/>
          </p:nvPr>
        </p:nvSpPr>
        <p:spPr/>
        <p:txBody>
          <a:bodyPr/>
          <a:lstStyle/>
          <a:p>
            <a:fld id="{A83ADAA5-FAF1-46BF-9F1A-96BF8EC22C81}" type="slidenum">
              <a:rPr lang="en-US" smtClean="0"/>
              <a:t>5</a:t>
            </a:fld>
            <a:endParaRPr lang="en-US"/>
          </a:p>
        </p:txBody>
      </p:sp>
    </p:spTree>
    <p:extLst>
      <p:ext uri="{BB962C8B-B14F-4D97-AF65-F5344CB8AC3E}">
        <p14:creationId xmlns:p14="http://schemas.microsoft.com/office/powerpoint/2010/main" val="310929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05F2EDAE-5290-41E6-B6A4-C5BD7E322ABF}"/>
              </a:ext>
            </a:extLst>
          </p:cNvPr>
          <p:cNvPicPr>
            <a:picLocks noChangeAspect="1"/>
          </p:cNvPicPr>
          <p:nvPr/>
        </p:nvPicPr>
        <p:blipFill rotWithShape="1">
          <a:blip r:embed="rId2">
            <a:duotone>
              <a:prstClr val="black"/>
              <a:schemeClr val="accent5">
                <a:tint val="45000"/>
                <a:satMod val="400000"/>
              </a:schemeClr>
            </a:duotone>
          </a:blip>
          <a:srcRect l="13633" t="9091" r="23742"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9CC8A0-4787-432C-AA28-28F62A6D63A8}"/>
              </a:ext>
            </a:extLst>
          </p:cNvPr>
          <p:cNvSpPr>
            <a:spLocks noGrp="1"/>
          </p:cNvSpPr>
          <p:nvPr>
            <p:ph type="title"/>
          </p:nvPr>
        </p:nvSpPr>
        <p:spPr>
          <a:xfrm>
            <a:off x="0" y="3389309"/>
            <a:ext cx="9056535" cy="3468681"/>
          </a:xfrm>
        </p:spPr>
        <p:txBody>
          <a:bodyPr vert="horz" lIns="91440" tIns="45720" rIns="91440" bIns="45720" rtlCol="0" anchor="b">
            <a:normAutofit/>
          </a:bodyPr>
          <a:lstStyle/>
          <a:p>
            <a:pPr marL="0" marR="0" lvl="0" indent="0">
              <a:spcAft>
                <a:spcPts val="0"/>
              </a:spcAft>
            </a:pPr>
            <a:r>
              <a:rPr lang="en-US" sz="2600" b="1" dirty="0">
                <a:sym typeface="Arial"/>
              </a:rPr>
              <a:t>     </a:t>
            </a:r>
            <a:r>
              <a:rPr lang="en-US" sz="2600" b="1" u="sng" dirty="0">
                <a:sym typeface="Arial"/>
              </a:rPr>
              <a:t> </a:t>
            </a:r>
            <a:r>
              <a:rPr lang="en-US" sz="3600" b="1" u="sng" dirty="0">
                <a:solidFill>
                  <a:schemeClr val="accent1">
                    <a:lumMod val="75000"/>
                  </a:schemeClr>
                </a:solidFill>
                <a:latin typeface="Arial" panose="020B0604020202020204" pitchFamily="34" charset="0"/>
                <a:cs typeface="Arial" panose="020B0604020202020204" pitchFamily="34" charset="0"/>
                <a:sym typeface="Arial"/>
              </a:rPr>
              <a:t>Exploratory Data Analysis (EDA) </a:t>
            </a:r>
            <a:br>
              <a:rPr lang="en-US" sz="3600" b="1" u="sng" dirty="0">
                <a:latin typeface="Arial" panose="020B0604020202020204" pitchFamily="34" charset="0"/>
                <a:cs typeface="Arial" panose="020B0604020202020204" pitchFamily="34" charset="0"/>
                <a:sym typeface="Arial"/>
              </a:rPr>
            </a:br>
            <a:br>
              <a:rPr lang="en-US" sz="3600" b="1" dirty="0">
                <a:solidFill>
                  <a:schemeClr val="accent1">
                    <a:lumMod val="75000"/>
                  </a:schemeClr>
                </a:solidFill>
                <a:latin typeface="Arial" panose="020B0604020202020204" pitchFamily="34" charset="0"/>
                <a:cs typeface="Arial" panose="020B0604020202020204" pitchFamily="34" charset="0"/>
                <a:sym typeface="Arial"/>
              </a:rPr>
            </a:br>
            <a:r>
              <a:rPr lang="en-US" sz="3600" b="1" dirty="0">
                <a:solidFill>
                  <a:schemeClr val="accent1">
                    <a:lumMod val="75000"/>
                  </a:schemeClr>
                </a:solidFill>
                <a:latin typeface="Arial" panose="020B0604020202020204" pitchFamily="34" charset="0"/>
                <a:cs typeface="Arial" panose="020B0604020202020204" pitchFamily="34" charset="0"/>
                <a:sym typeface="Arial"/>
              </a:rPr>
              <a:t>                              </a:t>
            </a:r>
            <a:br>
              <a:rPr lang="en-US" sz="3600" b="1" dirty="0">
                <a:solidFill>
                  <a:schemeClr val="accent1">
                    <a:lumMod val="75000"/>
                  </a:schemeClr>
                </a:solidFill>
                <a:latin typeface="Arial" panose="020B0604020202020204" pitchFamily="34" charset="0"/>
                <a:cs typeface="Arial" panose="020B0604020202020204" pitchFamily="34" charset="0"/>
                <a:sym typeface="Arial"/>
              </a:rPr>
            </a:br>
            <a:br>
              <a:rPr lang="en-US" sz="3600" u="sng" dirty="0">
                <a:solidFill>
                  <a:schemeClr val="accent1">
                    <a:lumMod val="75000"/>
                  </a:schemeClr>
                </a:solidFill>
                <a:latin typeface="Arial" panose="020B0604020202020204" pitchFamily="34" charset="0"/>
                <a:cs typeface="Arial" panose="020B0604020202020204" pitchFamily="34" charset="0"/>
              </a:rPr>
            </a:br>
            <a:br>
              <a:rPr lang="en-US" sz="2600" u="sng" dirty="0"/>
            </a:br>
            <a:endParaRPr lang="en-US" sz="2600" u="sng"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D00C674-5AAD-416A-8B7E-6891E946E7C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A83ADAA5-FAF1-46BF-9F1A-96BF8EC22C81}" type="slidenum">
              <a:rPr lang="en-US">
                <a:solidFill>
                  <a:schemeClr val="bg1"/>
                </a:solidFill>
                <a:latin typeface="Calibri" panose="020F0502020204030204"/>
              </a:rPr>
              <a:pPr>
                <a:spcAft>
                  <a:spcPts val="600"/>
                </a:spcAft>
                <a:defRPr/>
              </a:pPr>
              <a:t>6</a:t>
            </a:fld>
            <a:endParaRPr lang="en-US">
              <a:solidFill>
                <a:schemeClr val="bg1"/>
              </a:solidFill>
              <a:latin typeface="Calibri" panose="020F0502020204030204"/>
            </a:endParaRPr>
          </a:p>
        </p:txBody>
      </p:sp>
      <p:pic>
        <p:nvPicPr>
          <p:cNvPr id="3" name="Google Shape;336;p2" descr="Logo&#10;&#10;Description automatically generated">
            <a:extLst>
              <a:ext uri="{FF2B5EF4-FFF2-40B4-BE49-F238E27FC236}">
                <a16:creationId xmlns:a16="http://schemas.microsoft.com/office/drawing/2014/main" id="{573E7478-5961-4B6A-B026-49AF3E81F910}"/>
              </a:ext>
            </a:extLst>
          </p:cNvPr>
          <p:cNvPicPr preferRelativeResize="0"/>
          <p:nvPr/>
        </p:nvPicPr>
        <p:blipFill rotWithShape="1">
          <a:blip r:embed="rId3">
            <a:alphaModFix/>
          </a:blip>
          <a:srcRect/>
          <a:stretch/>
        </p:blipFill>
        <p:spPr>
          <a:xfrm>
            <a:off x="166130" y="34967"/>
            <a:ext cx="1458782" cy="596796"/>
          </a:xfrm>
          <a:prstGeom prst="rect">
            <a:avLst/>
          </a:prstGeom>
          <a:noFill/>
          <a:ln>
            <a:noFill/>
          </a:ln>
        </p:spPr>
      </p:pic>
      <p:pic>
        <p:nvPicPr>
          <p:cNvPr id="7" name="Picture 6" descr="Company name&#10;&#10;Description automatically generated with medium confidence">
            <a:extLst>
              <a:ext uri="{FF2B5EF4-FFF2-40B4-BE49-F238E27FC236}">
                <a16:creationId xmlns:a16="http://schemas.microsoft.com/office/drawing/2014/main" id="{0236D145-C4AE-27DC-C68D-09549845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629" y="625683"/>
            <a:ext cx="3277771" cy="3277771"/>
          </a:xfrm>
          <a:prstGeom prst="rect">
            <a:avLst/>
          </a:prstGeom>
        </p:spPr>
      </p:pic>
    </p:spTree>
    <p:extLst>
      <p:ext uri="{BB962C8B-B14F-4D97-AF65-F5344CB8AC3E}">
        <p14:creationId xmlns:p14="http://schemas.microsoft.com/office/powerpoint/2010/main" val="287008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a:bodyPr>
          <a:lstStyle/>
          <a:p>
            <a:r>
              <a:rPr lang="en-US" sz="3200" b="1" u="sng" dirty="0">
                <a:solidFill>
                  <a:srgbClr val="002776"/>
                </a:solidFill>
                <a:latin typeface="Arial"/>
                <a:ea typeface="Arial"/>
                <a:cs typeface="Arial"/>
                <a:sym typeface="Arial"/>
              </a:rPr>
              <a:t>Data Set Analysis</a:t>
            </a:r>
            <a:endParaRPr lang="en-US" sz="3200" b="1"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7</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graphicFrame>
        <p:nvGraphicFramePr>
          <p:cNvPr id="14" name="Diagram 13">
            <a:extLst>
              <a:ext uri="{FF2B5EF4-FFF2-40B4-BE49-F238E27FC236}">
                <a16:creationId xmlns:a16="http://schemas.microsoft.com/office/drawing/2014/main" id="{530315B2-C0BB-438B-A948-7F1D3C64F69A}"/>
              </a:ext>
            </a:extLst>
          </p:cNvPr>
          <p:cNvGraphicFramePr/>
          <p:nvPr>
            <p:extLst>
              <p:ext uri="{D42A27DB-BD31-4B8C-83A1-F6EECF244321}">
                <p14:modId xmlns:p14="http://schemas.microsoft.com/office/powerpoint/2010/main" val="126141802"/>
              </p:ext>
            </p:extLst>
          </p:nvPr>
        </p:nvGraphicFramePr>
        <p:xfrm>
          <a:off x="-173519" y="1888548"/>
          <a:ext cx="5567639" cy="317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3568CE1-A056-74CB-D333-34885FCA6DCA}"/>
              </a:ext>
            </a:extLst>
          </p:cNvPr>
          <p:cNvPicPr>
            <a:picLocks noChangeAspect="1"/>
          </p:cNvPicPr>
          <p:nvPr/>
        </p:nvPicPr>
        <p:blipFill>
          <a:blip r:embed="rId8"/>
          <a:stretch>
            <a:fillRect/>
          </a:stretch>
        </p:blipFill>
        <p:spPr>
          <a:xfrm>
            <a:off x="5640421" y="1346576"/>
            <a:ext cx="4558195" cy="2082424"/>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79FE3A16-C6D0-744C-8417-26F3E9E4BB5C}"/>
              </a:ext>
            </a:extLst>
          </p:cNvPr>
          <p:cNvPicPr>
            <a:picLocks noChangeAspect="1"/>
          </p:cNvPicPr>
          <p:nvPr/>
        </p:nvPicPr>
        <p:blipFill>
          <a:blip r:embed="rId9"/>
          <a:stretch>
            <a:fillRect/>
          </a:stretch>
        </p:blipFill>
        <p:spPr>
          <a:xfrm>
            <a:off x="5640421" y="3664326"/>
            <a:ext cx="4558195" cy="20214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69621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a:bodyPr>
          <a:lstStyle/>
          <a:p>
            <a:r>
              <a:rPr lang="en-US" sz="4000" u="sng" dirty="0">
                <a:solidFill>
                  <a:srgbClr val="002776"/>
                </a:solidFill>
                <a:latin typeface="Arial"/>
                <a:ea typeface="Arial"/>
                <a:cs typeface="Arial"/>
                <a:sym typeface="Arial"/>
              </a:rPr>
              <a:t>Inferences from Data Set</a:t>
            </a: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8</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graphicFrame>
        <p:nvGraphicFramePr>
          <p:cNvPr id="5" name="Diagram 4">
            <a:extLst>
              <a:ext uri="{FF2B5EF4-FFF2-40B4-BE49-F238E27FC236}">
                <a16:creationId xmlns:a16="http://schemas.microsoft.com/office/drawing/2014/main" id="{BB128839-84F6-49F0-8DA0-F102C1B74088}"/>
              </a:ext>
            </a:extLst>
          </p:cNvPr>
          <p:cNvGraphicFramePr/>
          <p:nvPr>
            <p:extLst>
              <p:ext uri="{D42A27DB-BD31-4B8C-83A1-F6EECF244321}">
                <p14:modId xmlns:p14="http://schemas.microsoft.com/office/powerpoint/2010/main" val="3453591432"/>
              </p:ext>
            </p:extLst>
          </p:nvPr>
        </p:nvGraphicFramePr>
        <p:xfrm>
          <a:off x="486577" y="1573658"/>
          <a:ext cx="10613444" cy="2783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CE3B647A-9235-328E-5927-5C664DEEBF09}"/>
              </a:ext>
            </a:extLst>
          </p:cNvPr>
          <p:cNvPicPr>
            <a:picLocks noChangeAspect="1"/>
          </p:cNvPicPr>
          <p:nvPr/>
        </p:nvPicPr>
        <p:blipFill>
          <a:blip r:embed="rId8"/>
          <a:stretch>
            <a:fillRect/>
          </a:stretch>
        </p:blipFill>
        <p:spPr>
          <a:xfrm>
            <a:off x="7800975" y="4470316"/>
            <a:ext cx="3209925" cy="1657350"/>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D8441696-B2ED-88FA-F622-1E97000482A2}"/>
              </a:ext>
            </a:extLst>
          </p:cNvPr>
          <p:cNvPicPr>
            <a:picLocks noChangeAspect="1"/>
          </p:cNvPicPr>
          <p:nvPr/>
        </p:nvPicPr>
        <p:blipFill>
          <a:blip r:embed="rId9"/>
          <a:stretch>
            <a:fillRect/>
          </a:stretch>
        </p:blipFill>
        <p:spPr>
          <a:xfrm>
            <a:off x="7534274" y="6240667"/>
            <a:ext cx="4181475" cy="371475"/>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3FB32A55-CEEB-683C-9191-02DD97B4F611}"/>
              </a:ext>
            </a:extLst>
          </p:cNvPr>
          <p:cNvPicPr>
            <a:picLocks noChangeAspect="1"/>
          </p:cNvPicPr>
          <p:nvPr/>
        </p:nvPicPr>
        <p:blipFill>
          <a:blip r:embed="rId10"/>
          <a:stretch>
            <a:fillRect/>
          </a:stretch>
        </p:blipFill>
        <p:spPr>
          <a:xfrm>
            <a:off x="304902" y="4800022"/>
            <a:ext cx="4623880" cy="968639"/>
          </a:xfrm>
          <a:prstGeom prst="rect">
            <a:avLst/>
          </a:prstGeom>
          <a:effectLst>
            <a:outerShdw blurRad="50800" dist="38100" dir="8100000" algn="tr" rotWithShape="0">
              <a:prstClr val="black">
                <a:alpha val="40000"/>
              </a:prstClr>
            </a:outerShdw>
          </a:effectLst>
        </p:spPr>
      </p:pic>
      <p:pic>
        <p:nvPicPr>
          <p:cNvPr id="17" name="Picture 16">
            <a:extLst>
              <a:ext uri="{FF2B5EF4-FFF2-40B4-BE49-F238E27FC236}">
                <a16:creationId xmlns:a16="http://schemas.microsoft.com/office/drawing/2014/main" id="{2BF34E1E-4DFC-4B57-F9CB-204024E53B35}"/>
              </a:ext>
            </a:extLst>
          </p:cNvPr>
          <p:cNvPicPr>
            <a:picLocks noChangeAspect="1"/>
          </p:cNvPicPr>
          <p:nvPr/>
        </p:nvPicPr>
        <p:blipFill>
          <a:blip r:embed="rId11"/>
          <a:stretch>
            <a:fillRect/>
          </a:stretch>
        </p:blipFill>
        <p:spPr>
          <a:xfrm>
            <a:off x="4257675" y="4425154"/>
            <a:ext cx="3005545" cy="218698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7694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26808"/>
            <a:ext cx="9299713" cy="837348"/>
          </a:xfrm>
        </p:spPr>
        <p:txBody>
          <a:bodyPr>
            <a:normAutofit fontScale="90000"/>
          </a:bodyPr>
          <a:lstStyle/>
          <a:p>
            <a:r>
              <a:rPr lang="en-US" sz="3100" b="1" u="sng" dirty="0">
                <a:solidFill>
                  <a:srgbClr val="002776"/>
                </a:solidFill>
                <a:latin typeface="Arial"/>
                <a:ea typeface="Arial"/>
                <a:cs typeface="Arial"/>
                <a:sym typeface="Arial"/>
              </a:rPr>
              <a:t>Data Visualization</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9</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11" name="Diagram 10">
            <a:extLst>
              <a:ext uri="{FF2B5EF4-FFF2-40B4-BE49-F238E27FC236}">
                <a16:creationId xmlns:a16="http://schemas.microsoft.com/office/drawing/2014/main" id="{E6594824-576D-0A4A-BC70-1474A8450B86}"/>
              </a:ext>
            </a:extLst>
          </p:cNvPr>
          <p:cNvGraphicFramePr/>
          <p:nvPr>
            <p:extLst>
              <p:ext uri="{D42A27DB-BD31-4B8C-83A1-F6EECF244321}">
                <p14:modId xmlns:p14="http://schemas.microsoft.com/office/powerpoint/2010/main" val="3213990194"/>
              </p:ext>
            </p:extLst>
          </p:nvPr>
        </p:nvGraphicFramePr>
        <p:xfrm>
          <a:off x="489717" y="4506288"/>
          <a:ext cx="11212566" cy="1985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843E9F7C-E6CD-2073-5D94-BC5D6D420311}"/>
              </a:ext>
            </a:extLst>
          </p:cNvPr>
          <p:cNvPicPr>
            <a:picLocks noChangeAspect="1"/>
          </p:cNvPicPr>
          <p:nvPr/>
        </p:nvPicPr>
        <p:blipFill>
          <a:blip r:embed="rId8"/>
          <a:stretch>
            <a:fillRect/>
          </a:stretch>
        </p:blipFill>
        <p:spPr>
          <a:xfrm>
            <a:off x="588909" y="870388"/>
            <a:ext cx="9854507" cy="3481532"/>
          </a:xfrm>
          <a:prstGeom prst="rect">
            <a:avLst/>
          </a:prstGeom>
        </p:spPr>
      </p:pic>
    </p:spTree>
    <p:extLst>
      <p:ext uri="{BB962C8B-B14F-4D97-AF65-F5344CB8AC3E}">
        <p14:creationId xmlns:p14="http://schemas.microsoft.com/office/powerpoint/2010/main" val="3444389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2439</TotalTime>
  <Words>1731</Words>
  <Application>Microsoft Office PowerPoint</Application>
  <PresentationFormat>Widescreen</PresentationFormat>
  <Paragraphs>172</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Helvetica Neue</vt:lpstr>
      <vt:lpstr>Office Theme</vt:lpstr>
      <vt:lpstr>PowerPoint Presentation</vt:lpstr>
      <vt:lpstr>Oil Price prediction – Problem statement</vt:lpstr>
      <vt:lpstr>Business Understanding:</vt:lpstr>
      <vt:lpstr>Problem Statement:</vt:lpstr>
      <vt:lpstr>PowerPoint Presentation</vt:lpstr>
      <vt:lpstr>      Exploratory Data Analysis (EDA)                                    </vt:lpstr>
      <vt:lpstr>Data Set Analysis</vt:lpstr>
      <vt:lpstr>Inferences from Data Set</vt:lpstr>
      <vt:lpstr>Data Visualization </vt:lpstr>
      <vt:lpstr>Data Visualization-Heat Map </vt:lpstr>
      <vt:lpstr>Data Visualization – Box Plot </vt:lpstr>
      <vt:lpstr>PowerPoint Presentation</vt:lpstr>
      <vt:lpstr>Data Visualization </vt:lpstr>
      <vt:lpstr>Data Visualization - Density Plot  </vt:lpstr>
      <vt:lpstr>Data Visualization - Lag Plot </vt:lpstr>
      <vt:lpstr>Data Visualization – Moving Average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Karuna</dc:creator>
  <cp:lastModifiedBy>Chaitanya Krishna Kolla</cp:lastModifiedBy>
  <cp:revision>52</cp:revision>
  <dcterms:created xsi:type="dcterms:W3CDTF">2023-01-03T09:35:12Z</dcterms:created>
  <dcterms:modified xsi:type="dcterms:W3CDTF">2023-02-21T11:06:51Z</dcterms:modified>
</cp:coreProperties>
</file>